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Default Extension="xlsx" ContentType="application/vnd.openxmlformats-officedocument.spreadsheetml.sheet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299" r:id="rId13"/>
    <p:sldId id="302" r:id="rId14"/>
    <p:sldId id="33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=""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=""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=""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=""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-120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>
        <c:manualLayout>
          <c:layoutTarget val="inner"/>
          <c:xMode val="edge"/>
          <c:yMode val="edge"/>
          <c:x val="8.1694267725956934E-2"/>
          <c:y val="0.15946736879409062"/>
          <c:w val="0.78669861339124414"/>
          <c:h val="0.567498920229908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0.83333000000000002</c:v>
                </c:pt>
                <c:pt idx="1">
                  <c:v>0.83333000000000002</c:v>
                </c:pt>
                <c:pt idx="2">
                  <c:v>0.88888999999999996</c:v>
                </c:pt>
                <c:pt idx="3">
                  <c:v>0.83333000000000002</c:v>
                </c:pt>
              </c:numCache>
            </c:numRef>
          </c:val>
        </c:ser>
        <c:axId val="132571136"/>
        <c:axId val="132572672"/>
      </c:barChart>
      <c:catAx>
        <c:axId val="132571136"/>
        <c:scaling>
          <c:orientation val="minMax"/>
        </c:scaling>
        <c:axPos val="b"/>
        <c:tickLblPos val="nextTo"/>
        <c:crossAx val="132572672"/>
        <c:crosses val="autoZero"/>
        <c:auto val="1"/>
        <c:lblAlgn val="ctr"/>
        <c:lblOffset val="100"/>
      </c:catAx>
      <c:valAx>
        <c:axId val="132572672"/>
        <c:scaling>
          <c:orientation val="minMax"/>
        </c:scaling>
        <c:axPos val="l"/>
        <c:majorGridlines/>
        <c:numFmt formatCode="General" sourceLinked="1"/>
        <c:tickLblPos val="nextTo"/>
        <c:crossAx val="132571136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F5520E-34EB-4688-A9AA-09612C4F934A}" type="doc">
      <dgm:prSet loTypeId="urn:microsoft.com/office/officeart/2005/8/layout/bProcess4" loCatId="process" qsTypeId="urn:microsoft.com/office/officeart/2005/8/quickstyle/3d1" qsCatId="3D" csTypeId="urn:microsoft.com/office/officeart/2005/8/colors/accent1_2" csCatId="accent1" phldr="1"/>
      <dgm:spPr/>
    </dgm:pt>
    <dgm:pt modelId="{CB353ECF-D5B4-451A-B328-67E3BDE1335F}">
      <dgm:prSet phldrT="[Text]" custT="1"/>
      <dgm:spPr/>
      <dgm:t>
        <a:bodyPr/>
        <a:lstStyle/>
        <a:p>
          <a:r>
            <a:rPr lang="en-US" sz="2000" dirty="0" smtClean="0">
              <a:latin typeface="Abadi"/>
            </a:rPr>
            <a:t>Collect data from SpaceX REST API</a:t>
          </a:r>
          <a:endParaRPr lang="en-US" sz="2000" dirty="0">
            <a:latin typeface="Abadi"/>
          </a:endParaRPr>
        </a:p>
      </dgm:t>
    </dgm:pt>
    <dgm:pt modelId="{BE4C4F59-B9C7-434B-A436-6FB107B9BB75}" type="parTrans" cxnId="{BAA8BEBC-CFCF-4279-8F96-5ED97FBCA9F4}">
      <dgm:prSet/>
      <dgm:spPr/>
      <dgm:t>
        <a:bodyPr/>
        <a:lstStyle/>
        <a:p>
          <a:endParaRPr lang="en-US"/>
        </a:p>
      </dgm:t>
    </dgm:pt>
    <dgm:pt modelId="{E4BD5012-320D-483A-8594-7772BEE6732D}" type="sibTrans" cxnId="{BAA8BEBC-CFCF-4279-8F96-5ED97FBCA9F4}">
      <dgm:prSet/>
      <dgm:spPr/>
      <dgm:t>
        <a:bodyPr/>
        <a:lstStyle/>
        <a:p>
          <a:endParaRPr lang="en-US" dirty="0"/>
        </a:p>
      </dgm:t>
    </dgm:pt>
    <dgm:pt modelId="{3C17DECA-5D25-459B-BA41-B32B1CBBE1BD}">
      <dgm:prSet phldrT="[Text]" custT="1"/>
      <dgm:spPr/>
      <dgm:t>
        <a:bodyPr/>
        <a:lstStyle/>
        <a:p>
          <a:r>
            <a:rPr lang="en-US" sz="2000" dirty="0" smtClean="0">
              <a:latin typeface="Abadi"/>
            </a:rPr>
            <a:t>Informations like Launchsites, payload,landing outcomes. </a:t>
          </a:r>
        </a:p>
      </dgm:t>
    </dgm:pt>
    <dgm:pt modelId="{96680B18-601C-4E84-8D72-DDBDC20B4ADF}" type="parTrans" cxnId="{77668EE2-E7F1-4708-8585-B72E9451621F}">
      <dgm:prSet/>
      <dgm:spPr/>
      <dgm:t>
        <a:bodyPr/>
        <a:lstStyle/>
        <a:p>
          <a:endParaRPr lang="en-US"/>
        </a:p>
      </dgm:t>
    </dgm:pt>
    <dgm:pt modelId="{19AECCB7-508E-4014-A7D7-0F59F52B47BE}" type="sibTrans" cxnId="{77668EE2-E7F1-4708-8585-B72E9451621F}">
      <dgm:prSet/>
      <dgm:spPr/>
      <dgm:t>
        <a:bodyPr/>
        <a:lstStyle/>
        <a:p>
          <a:endParaRPr lang="en-US" dirty="0"/>
        </a:p>
      </dgm:t>
    </dgm:pt>
    <dgm:pt modelId="{F58B7807-C681-4170-BA5D-EBE9CAD8A4FF}">
      <dgm:prSet phldrT="[Text]" custT="1"/>
      <dgm:spPr/>
      <dgm:t>
        <a:bodyPr/>
        <a:lstStyle/>
        <a:p>
          <a:r>
            <a:rPr lang="en-US" sz="2000" dirty="0" smtClean="0">
              <a:latin typeface="Abadi"/>
            </a:rPr>
            <a:t>Use URL to target specific endpoint of API</a:t>
          </a:r>
          <a:endParaRPr lang="en-US" sz="2000" dirty="0">
            <a:latin typeface="Abadi"/>
          </a:endParaRPr>
        </a:p>
      </dgm:t>
    </dgm:pt>
    <dgm:pt modelId="{FC6CC882-51AA-4CD7-BAD2-5C79698E4ED2}" type="parTrans" cxnId="{FCEE5274-F88A-4F6B-BF32-1B859EE60571}">
      <dgm:prSet/>
      <dgm:spPr/>
      <dgm:t>
        <a:bodyPr/>
        <a:lstStyle/>
        <a:p>
          <a:endParaRPr lang="en-US"/>
        </a:p>
      </dgm:t>
    </dgm:pt>
    <dgm:pt modelId="{FC8BEF03-72A9-4DEA-AE35-58177B53B084}" type="sibTrans" cxnId="{FCEE5274-F88A-4F6B-BF32-1B859EE60571}">
      <dgm:prSet/>
      <dgm:spPr/>
      <dgm:t>
        <a:bodyPr/>
        <a:lstStyle/>
        <a:p>
          <a:endParaRPr lang="en-US" dirty="0"/>
        </a:p>
      </dgm:t>
    </dgm:pt>
    <dgm:pt modelId="{5E744B9E-3C19-40DE-8C6A-4C6BB437D9A8}">
      <dgm:prSet phldrT="[Text]"/>
      <dgm:spPr/>
      <dgm:t>
        <a:bodyPr/>
        <a:lstStyle/>
        <a:p>
          <a:r>
            <a:rPr lang="en-US" dirty="0" smtClean="0"/>
            <a:t>Perform GetRequests</a:t>
          </a:r>
          <a:endParaRPr lang="en-US" dirty="0"/>
        </a:p>
      </dgm:t>
    </dgm:pt>
    <dgm:pt modelId="{93613EC5-3A15-4513-B8C8-33AC1C41C0C3}" type="parTrans" cxnId="{E2D86146-EE45-4853-AB33-9B63BB2323D1}">
      <dgm:prSet/>
      <dgm:spPr/>
      <dgm:t>
        <a:bodyPr/>
        <a:lstStyle/>
        <a:p>
          <a:endParaRPr lang="en-US"/>
        </a:p>
      </dgm:t>
    </dgm:pt>
    <dgm:pt modelId="{AE1B2E4A-37C7-468A-80A9-D21663BC1D48}" type="sibTrans" cxnId="{E2D86146-EE45-4853-AB33-9B63BB2323D1}">
      <dgm:prSet/>
      <dgm:spPr/>
      <dgm:t>
        <a:bodyPr/>
        <a:lstStyle/>
        <a:p>
          <a:endParaRPr lang="en-US" dirty="0"/>
        </a:p>
      </dgm:t>
    </dgm:pt>
    <dgm:pt modelId="{04B2D2D1-1560-4E89-A51C-1C997ECDFB12}">
      <dgm:prSet phldrT="[Text]"/>
      <dgm:spPr/>
      <dgm:t>
        <a:bodyPr/>
        <a:lstStyle/>
        <a:p>
          <a:r>
            <a:rPr lang="en-US" dirty="0" smtClean="0"/>
            <a:t>Response is JSON</a:t>
          </a:r>
          <a:endParaRPr lang="en-US" dirty="0"/>
        </a:p>
      </dgm:t>
    </dgm:pt>
    <dgm:pt modelId="{EB00B86D-2E1F-42ED-AAAA-F503D92001ED}" type="parTrans" cxnId="{247EABE2-11DC-4F55-90D6-C27125FB9B40}">
      <dgm:prSet/>
      <dgm:spPr/>
      <dgm:t>
        <a:bodyPr/>
        <a:lstStyle/>
        <a:p>
          <a:endParaRPr lang="en-US"/>
        </a:p>
      </dgm:t>
    </dgm:pt>
    <dgm:pt modelId="{59409BA8-21F2-47E0-A9F4-39B613579D44}" type="sibTrans" cxnId="{247EABE2-11DC-4F55-90D6-C27125FB9B40}">
      <dgm:prSet/>
      <dgm:spPr/>
      <dgm:t>
        <a:bodyPr/>
        <a:lstStyle/>
        <a:p>
          <a:endParaRPr lang="en-US" dirty="0"/>
        </a:p>
      </dgm:t>
    </dgm:pt>
    <dgm:pt modelId="{A96284AE-2B1A-4610-A881-811D9E4547A6}">
      <dgm:prSet phldrT="[Text]"/>
      <dgm:spPr/>
      <dgm:t>
        <a:bodyPr/>
        <a:lstStyle/>
        <a:p>
          <a:r>
            <a:rPr lang="en-US" dirty="0" smtClean="0"/>
            <a:t>Use json_normalize to convert to dataframe</a:t>
          </a:r>
          <a:endParaRPr lang="en-US" dirty="0"/>
        </a:p>
      </dgm:t>
    </dgm:pt>
    <dgm:pt modelId="{2F579610-8B73-4F4E-A36A-85A377D4A16E}" type="parTrans" cxnId="{1EC8E094-3B9C-4B8A-80C5-E740A5BC1B85}">
      <dgm:prSet/>
      <dgm:spPr/>
      <dgm:t>
        <a:bodyPr/>
        <a:lstStyle/>
        <a:p>
          <a:endParaRPr lang="en-US"/>
        </a:p>
      </dgm:t>
    </dgm:pt>
    <dgm:pt modelId="{D6525B1E-91B4-41D4-B8C2-5A98D49791DC}" type="sibTrans" cxnId="{1EC8E094-3B9C-4B8A-80C5-E740A5BC1B85}">
      <dgm:prSet/>
      <dgm:spPr/>
      <dgm:t>
        <a:bodyPr/>
        <a:lstStyle/>
        <a:p>
          <a:endParaRPr lang="en-US" dirty="0"/>
        </a:p>
      </dgm:t>
    </dgm:pt>
    <dgm:pt modelId="{CCC1DC4D-1E1C-4BB2-B104-3B9CBCE2966E}">
      <dgm:prSet phldrT="[Text]"/>
      <dgm:spPr/>
      <dgm:t>
        <a:bodyPr/>
        <a:lstStyle/>
        <a:p>
          <a:r>
            <a:rPr lang="en-US" dirty="0" smtClean="0"/>
            <a:t>Parse the data and convert to pandas dataframe</a:t>
          </a:r>
          <a:endParaRPr lang="en-US" dirty="0"/>
        </a:p>
      </dgm:t>
    </dgm:pt>
    <dgm:pt modelId="{405FF89B-72C8-42A0-980D-B68CBFA9B605}" type="parTrans" cxnId="{3B8FAC25-3FBC-4B6E-864A-9840718BD8F5}">
      <dgm:prSet/>
      <dgm:spPr/>
      <dgm:t>
        <a:bodyPr/>
        <a:lstStyle/>
        <a:p>
          <a:endParaRPr lang="en-US"/>
        </a:p>
      </dgm:t>
    </dgm:pt>
    <dgm:pt modelId="{82518822-027C-492B-99D1-D084A7ED1483}" type="sibTrans" cxnId="{3B8FAC25-3FBC-4B6E-864A-9840718BD8F5}">
      <dgm:prSet/>
      <dgm:spPr/>
      <dgm:t>
        <a:bodyPr/>
        <a:lstStyle/>
        <a:p>
          <a:endParaRPr lang="en-US" dirty="0"/>
        </a:p>
      </dgm:t>
    </dgm:pt>
    <dgm:pt modelId="{FD43B735-8963-4B7A-9AED-22004089065F}">
      <dgm:prSet phldrT="[Text]"/>
      <dgm:spPr/>
      <dgm:t>
        <a:bodyPr/>
        <a:lstStyle/>
        <a:p>
          <a:r>
            <a:rPr lang="en-US" dirty="0" smtClean="0"/>
            <a:t>Data is ready for analysis</a:t>
          </a:r>
          <a:endParaRPr lang="en-US" dirty="0"/>
        </a:p>
      </dgm:t>
    </dgm:pt>
    <dgm:pt modelId="{C05B0A20-EFC2-455D-A639-69A08569C876}" type="parTrans" cxnId="{A7123943-9546-436F-B83F-E910DDFBF699}">
      <dgm:prSet/>
      <dgm:spPr/>
      <dgm:t>
        <a:bodyPr/>
        <a:lstStyle/>
        <a:p>
          <a:endParaRPr lang="en-US"/>
        </a:p>
      </dgm:t>
    </dgm:pt>
    <dgm:pt modelId="{7E72B64D-4953-49C4-B500-64D77FCDFE1C}" type="sibTrans" cxnId="{A7123943-9546-436F-B83F-E910DDFBF699}">
      <dgm:prSet/>
      <dgm:spPr/>
      <dgm:t>
        <a:bodyPr/>
        <a:lstStyle/>
        <a:p>
          <a:endParaRPr lang="en-US"/>
        </a:p>
      </dgm:t>
    </dgm:pt>
    <dgm:pt modelId="{24EB90FB-544A-4C47-869B-D9E298C7948F}" type="pres">
      <dgm:prSet presAssocID="{94F5520E-34EB-4688-A9AA-09612C4F934A}" presName="Name0" presStyleCnt="0">
        <dgm:presLayoutVars>
          <dgm:dir/>
          <dgm:resizeHandles/>
        </dgm:presLayoutVars>
      </dgm:prSet>
      <dgm:spPr/>
    </dgm:pt>
    <dgm:pt modelId="{45417067-2C0B-4EBD-A494-68AD255CB73D}" type="pres">
      <dgm:prSet presAssocID="{CB353ECF-D5B4-451A-B328-67E3BDE1335F}" presName="compNode" presStyleCnt="0"/>
      <dgm:spPr/>
    </dgm:pt>
    <dgm:pt modelId="{37259B15-7508-4769-854F-A14F31772EE4}" type="pres">
      <dgm:prSet presAssocID="{CB353ECF-D5B4-451A-B328-67E3BDE1335F}" presName="dummyConnPt" presStyleCnt="0"/>
      <dgm:spPr/>
    </dgm:pt>
    <dgm:pt modelId="{6D3E4D42-4DEF-4684-8EA1-10988FC97CC2}" type="pres">
      <dgm:prSet presAssocID="{CB353ECF-D5B4-451A-B328-67E3BDE1335F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64C35B-6F01-478C-87B7-4D009B199305}" type="pres">
      <dgm:prSet presAssocID="{E4BD5012-320D-483A-8594-7772BEE6732D}" presName="sibTrans" presStyleLbl="bgSibTrans2D1" presStyleIdx="0" presStyleCnt="7"/>
      <dgm:spPr/>
      <dgm:t>
        <a:bodyPr/>
        <a:lstStyle/>
        <a:p>
          <a:endParaRPr lang="en-US"/>
        </a:p>
      </dgm:t>
    </dgm:pt>
    <dgm:pt modelId="{35CEE34A-DB95-4301-955E-DFEB88FF5669}" type="pres">
      <dgm:prSet presAssocID="{3C17DECA-5D25-459B-BA41-B32B1CBBE1BD}" presName="compNode" presStyleCnt="0"/>
      <dgm:spPr/>
    </dgm:pt>
    <dgm:pt modelId="{EC6F1076-164B-4797-B096-DD2BE049A5B8}" type="pres">
      <dgm:prSet presAssocID="{3C17DECA-5D25-459B-BA41-B32B1CBBE1BD}" presName="dummyConnPt" presStyleCnt="0"/>
      <dgm:spPr/>
    </dgm:pt>
    <dgm:pt modelId="{A14C0E23-E805-4650-98E6-0CADEDCB47EF}" type="pres">
      <dgm:prSet presAssocID="{3C17DECA-5D25-459B-BA41-B32B1CBBE1BD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B60801-FDFC-4006-B86A-CEE8E4131E47}" type="pres">
      <dgm:prSet presAssocID="{19AECCB7-508E-4014-A7D7-0F59F52B47BE}" presName="sibTrans" presStyleLbl="bgSibTrans2D1" presStyleIdx="1" presStyleCnt="7"/>
      <dgm:spPr/>
      <dgm:t>
        <a:bodyPr/>
        <a:lstStyle/>
        <a:p>
          <a:endParaRPr lang="en-US"/>
        </a:p>
      </dgm:t>
    </dgm:pt>
    <dgm:pt modelId="{40F70D75-2759-468A-B039-E3E1174F8AFB}" type="pres">
      <dgm:prSet presAssocID="{F58B7807-C681-4170-BA5D-EBE9CAD8A4FF}" presName="compNode" presStyleCnt="0"/>
      <dgm:spPr/>
    </dgm:pt>
    <dgm:pt modelId="{2DE7085F-BAA5-4859-8CD1-1359FCDE9C6E}" type="pres">
      <dgm:prSet presAssocID="{F58B7807-C681-4170-BA5D-EBE9CAD8A4FF}" presName="dummyConnPt" presStyleCnt="0"/>
      <dgm:spPr/>
    </dgm:pt>
    <dgm:pt modelId="{292AE88C-A4D4-4BC0-A55E-81DE19D5C4F7}" type="pres">
      <dgm:prSet presAssocID="{F58B7807-C681-4170-BA5D-EBE9CAD8A4F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D01BB-A286-46F7-8276-98D86EBA608F}" type="pres">
      <dgm:prSet presAssocID="{FC8BEF03-72A9-4DEA-AE35-58177B53B084}" presName="sibTrans" presStyleLbl="bgSibTrans2D1" presStyleIdx="2" presStyleCnt="7"/>
      <dgm:spPr/>
      <dgm:t>
        <a:bodyPr/>
        <a:lstStyle/>
        <a:p>
          <a:endParaRPr lang="en-US"/>
        </a:p>
      </dgm:t>
    </dgm:pt>
    <dgm:pt modelId="{67B52B44-6313-4274-8ECA-5C70AE75B7EC}" type="pres">
      <dgm:prSet presAssocID="{5E744B9E-3C19-40DE-8C6A-4C6BB437D9A8}" presName="compNode" presStyleCnt="0"/>
      <dgm:spPr/>
    </dgm:pt>
    <dgm:pt modelId="{631F8AE9-73BA-4393-8557-9D7E8AA24295}" type="pres">
      <dgm:prSet presAssocID="{5E744B9E-3C19-40DE-8C6A-4C6BB437D9A8}" presName="dummyConnPt" presStyleCnt="0"/>
      <dgm:spPr/>
    </dgm:pt>
    <dgm:pt modelId="{089896CD-F113-4C67-A79B-814D66AD84A7}" type="pres">
      <dgm:prSet presAssocID="{5E744B9E-3C19-40DE-8C6A-4C6BB437D9A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3CAA5D-C1A8-49F0-BFF7-059645DD85AC}" type="pres">
      <dgm:prSet presAssocID="{AE1B2E4A-37C7-468A-80A9-D21663BC1D48}" presName="sibTrans" presStyleLbl="bgSibTrans2D1" presStyleIdx="3" presStyleCnt="7"/>
      <dgm:spPr/>
      <dgm:t>
        <a:bodyPr/>
        <a:lstStyle/>
        <a:p>
          <a:endParaRPr lang="en-US"/>
        </a:p>
      </dgm:t>
    </dgm:pt>
    <dgm:pt modelId="{F1097F89-55BF-4420-8C5E-E7D1717F05FB}" type="pres">
      <dgm:prSet presAssocID="{04B2D2D1-1560-4E89-A51C-1C997ECDFB12}" presName="compNode" presStyleCnt="0"/>
      <dgm:spPr/>
    </dgm:pt>
    <dgm:pt modelId="{62CA34D0-7895-4696-A953-8B1BCB76FF5C}" type="pres">
      <dgm:prSet presAssocID="{04B2D2D1-1560-4E89-A51C-1C997ECDFB12}" presName="dummyConnPt" presStyleCnt="0"/>
      <dgm:spPr/>
    </dgm:pt>
    <dgm:pt modelId="{A7810B4F-975F-4E1B-B7D5-702826BFEF46}" type="pres">
      <dgm:prSet presAssocID="{04B2D2D1-1560-4E89-A51C-1C997ECDFB1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140F0B-5009-4893-93DF-3CA6E5189717}" type="pres">
      <dgm:prSet presAssocID="{59409BA8-21F2-47E0-A9F4-39B613579D44}" presName="sibTrans" presStyleLbl="bgSibTrans2D1" presStyleIdx="4" presStyleCnt="7"/>
      <dgm:spPr/>
      <dgm:t>
        <a:bodyPr/>
        <a:lstStyle/>
        <a:p>
          <a:endParaRPr lang="en-US"/>
        </a:p>
      </dgm:t>
    </dgm:pt>
    <dgm:pt modelId="{5CF52FFA-60E4-4CD3-A932-FD2BBBBCE6C6}" type="pres">
      <dgm:prSet presAssocID="{A96284AE-2B1A-4610-A881-811D9E4547A6}" presName="compNode" presStyleCnt="0"/>
      <dgm:spPr/>
    </dgm:pt>
    <dgm:pt modelId="{0C0E6240-E234-4A4B-802B-241FBD42B4B5}" type="pres">
      <dgm:prSet presAssocID="{A96284AE-2B1A-4610-A881-811D9E4547A6}" presName="dummyConnPt" presStyleCnt="0"/>
      <dgm:spPr/>
    </dgm:pt>
    <dgm:pt modelId="{4F8A5BD8-7CC1-49A4-8B79-29610B706D29}" type="pres">
      <dgm:prSet presAssocID="{A96284AE-2B1A-4610-A881-811D9E4547A6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79D2C-7736-410A-B10C-E6CE865444B1}" type="pres">
      <dgm:prSet presAssocID="{D6525B1E-91B4-41D4-B8C2-5A98D49791DC}" presName="sibTrans" presStyleLbl="bgSibTrans2D1" presStyleIdx="5" presStyleCnt="7"/>
      <dgm:spPr/>
      <dgm:t>
        <a:bodyPr/>
        <a:lstStyle/>
        <a:p>
          <a:endParaRPr lang="en-US"/>
        </a:p>
      </dgm:t>
    </dgm:pt>
    <dgm:pt modelId="{DAB97F72-D69F-4B8D-A726-43616AB7FAA5}" type="pres">
      <dgm:prSet presAssocID="{CCC1DC4D-1E1C-4BB2-B104-3B9CBCE2966E}" presName="compNode" presStyleCnt="0"/>
      <dgm:spPr/>
    </dgm:pt>
    <dgm:pt modelId="{591A8AF2-8B7D-4D89-94DA-D6959C3F7558}" type="pres">
      <dgm:prSet presAssocID="{CCC1DC4D-1E1C-4BB2-B104-3B9CBCE2966E}" presName="dummyConnPt" presStyleCnt="0"/>
      <dgm:spPr/>
    </dgm:pt>
    <dgm:pt modelId="{563E564A-7E7A-4027-9E80-562633782CA7}" type="pres">
      <dgm:prSet presAssocID="{CCC1DC4D-1E1C-4BB2-B104-3B9CBCE2966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A3961-9B6F-4250-8C91-9DE2FE017763}" type="pres">
      <dgm:prSet presAssocID="{82518822-027C-492B-99D1-D084A7ED1483}" presName="sibTrans" presStyleLbl="bgSibTrans2D1" presStyleIdx="6" presStyleCnt="7"/>
      <dgm:spPr/>
      <dgm:t>
        <a:bodyPr/>
        <a:lstStyle/>
        <a:p>
          <a:endParaRPr lang="en-US"/>
        </a:p>
      </dgm:t>
    </dgm:pt>
    <dgm:pt modelId="{E894C932-41D9-4A1B-9025-B31B4A0663EE}" type="pres">
      <dgm:prSet presAssocID="{FD43B735-8963-4B7A-9AED-22004089065F}" presName="compNode" presStyleCnt="0"/>
      <dgm:spPr/>
    </dgm:pt>
    <dgm:pt modelId="{EE286866-24C9-4D72-B15E-E91E764BF847}" type="pres">
      <dgm:prSet presAssocID="{FD43B735-8963-4B7A-9AED-22004089065F}" presName="dummyConnPt" presStyleCnt="0"/>
      <dgm:spPr/>
    </dgm:pt>
    <dgm:pt modelId="{DCECD7C1-CF2E-4BDC-A34D-D921C2B7FD6E}" type="pres">
      <dgm:prSet presAssocID="{FD43B735-8963-4B7A-9AED-2200408906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AB6F9D-9361-4055-81EE-0D563E48CB3F}" type="presOf" srcId="{59409BA8-21F2-47E0-A9F4-39B613579D44}" destId="{F2140F0B-5009-4893-93DF-3CA6E5189717}" srcOrd="0" destOrd="0" presId="urn:microsoft.com/office/officeart/2005/8/layout/bProcess4"/>
    <dgm:cxn modelId="{77668EE2-E7F1-4708-8585-B72E9451621F}" srcId="{94F5520E-34EB-4688-A9AA-09612C4F934A}" destId="{3C17DECA-5D25-459B-BA41-B32B1CBBE1BD}" srcOrd="1" destOrd="0" parTransId="{96680B18-601C-4E84-8D72-DDBDC20B4ADF}" sibTransId="{19AECCB7-508E-4014-A7D7-0F59F52B47BE}"/>
    <dgm:cxn modelId="{1EC8E094-3B9C-4B8A-80C5-E740A5BC1B85}" srcId="{94F5520E-34EB-4688-A9AA-09612C4F934A}" destId="{A96284AE-2B1A-4610-A881-811D9E4547A6}" srcOrd="5" destOrd="0" parTransId="{2F579610-8B73-4F4E-A36A-85A377D4A16E}" sibTransId="{D6525B1E-91B4-41D4-B8C2-5A98D49791DC}"/>
    <dgm:cxn modelId="{D4CC508B-D384-4816-9B03-069CBCBD578E}" type="presOf" srcId="{FD43B735-8963-4B7A-9AED-22004089065F}" destId="{DCECD7C1-CF2E-4BDC-A34D-D921C2B7FD6E}" srcOrd="0" destOrd="0" presId="urn:microsoft.com/office/officeart/2005/8/layout/bProcess4"/>
    <dgm:cxn modelId="{62729AB5-FF74-4BC2-BF37-50B1D6BFCAE9}" type="presOf" srcId="{AE1B2E4A-37C7-468A-80A9-D21663BC1D48}" destId="{503CAA5D-C1A8-49F0-BFF7-059645DD85AC}" srcOrd="0" destOrd="0" presId="urn:microsoft.com/office/officeart/2005/8/layout/bProcess4"/>
    <dgm:cxn modelId="{72223846-5132-4185-9CA3-BF255B431943}" type="presOf" srcId="{D6525B1E-91B4-41D4-B8C2-5A98D49791DC}" destId="{10F79D2C-7736-410A-B10C-E6CE865444B1}" srcOrd="0" destOrd="0" presId="urn:microsoft.com/office/officeart/2005/8/layout/bProcess4"/>
    <dgm:cxn modelId="{6EC9D495-C3A7-4504-9B93-7F6E4DD14E91}" type="presOf" srcId="{A96284AE-2B1A-4610-A881-811D9E4547A6}" destId="{4F8A5BD8-7CC1-49A4-8B79-29610B706D29}" srcOrd="0" destOrd="0" presId="urn:microsoft.com/office/officeart/2005/8/layout/bProcess4"/>
    <dgm:cxn modelId="{247EABE2-11DC-4F55-90D6-C27125FB9B40}" srcId="{94F5520E-34EB-4688-A9AA-09612C4F934A}" destId="{04B2D2D1-1560-4E89-A51C-1C997ECDFB12}" srcOrd="4" destOrd="0" parTransId="{EB00B86D-2E1F-42ED-AAAA-F503D92001ED}" sibTransId="{59409BA8-21F2-47E0-A9F4-39B613579D44}"/>
    <dgm:cxn modelId="{5D73C143-C81D-4D4B-A726-47256D03DC7E}" type="presOf" srcId="{82518822-027C-492B-99D1-D084A7ED1483}" destId="{D6DA3961-9B6F-4250-8C91-9DE2FE017763}" srcOrd="0" destOrd="0" presId="urn:microsoft.com/office/officeart/2005/8/layout/bProcess4"/>
    <dgm:cxn modelId="{0F2A1BD5-CB74-43E4-8CFA-21D3A8CBD343}" type="presOf" srcId="{E4BD5012-320D-483A-8594-7772BEE6732D}" destId="{F564C35B-6F01-478C-87B7-4D009B199305}" srcOrd="0" destOrd="0" presId="urn:microsoft.com/office/officeart/2005/8/layout/bProcess4"/>
    <dgm:cxn modelId="{C18BC356-EC2A-4A8A-8DDF-F6F53D23C952}" type="presOf" srcId="{94F5520E-34EB-4688-A9AA-09612C4F934A}" destId="{24EB90FB-544A-4C47-869B-D9E298C7948F}" srcOrd="0" destOrd="0" presId="urn:microsoft.com/office/officeart/2005/8/layout/bProcess4"/>
    <dgm:cxn modelId="{3B8FAC25-3FBC-4B6E-864A-9840718BD8F5}" srcId="{94F5520E-34EB-4688-A9AA-09612C4F934A}" destId="{CCC1DC4D-1E1C-4BB2-B104-3B9CBCE2966E}" srcOrd="6" destOrd="0" parTransId="{405FF89B-72C8-42A0-980D-B68CBFA9B605}" sibTransId="{82518822-027C-492B-99D1-D084A7ED1483}"/>
    <dgm:cxn modelId="{2618030B-2852-4527-87E6-EE8D9BD29219}" type="presOf" srcId="{5E744B9E-3C19-40DE-8C6A-4C6BB437D9A8}" destId="{089896CD-F113-4C67-A79B-814D66AD84A7}" srcOrd="0" destOrd="0" presId="urn:microsoft.com/office/officeart/2005/8/layout/bProcess4"/>
    <dgm:cxn modelId="{E2D86146-EE45-4853-AB33-9B63BB2323D1}" srcId="{94F5520E-34EB-4688-A9AA-09612C4F934A}" destId="{5E744B9E-3C19-40DE-8C6A-4C6BB437D9A8}" srcOrd="3" destOrd="0" parTransId="{93613EC5-3A15-4513-B8C8-33AC1C41C0C3}" sibTransId="{AE1B2E4A-37C7-468A-80A9-D21663BC1D48}"/>
    <dgm:cxn modelId="{AC93F8E2-1960-4C1A-9BD3-44F590773947}" type="presOf" srcId="{3C17DECA-5D25-459B-BA41-B32B1CBBE1BD}" destId="{A14C0E23-E805-4650-98E6-0CADEDCB47EF}" srcOrd="0" destOrd="0" presId="urn:microsoft.com/office/officeart/2005/8/layout/bProcess4"/>
    <dgm:cxn modelId="{A7123943-9546-436F-B83F-E910DDFBF699}" srcId="{94F5520E-34EB-4688-A9AA-09612C4F934A}" destId="{FD43B735-8963-4B7A-9AED-22004089065F}" srcOrd="7" destOrd="0" parTransId="{C05B0A20-EFC2-455D-A639-69A08569C876}" sibTransId="{7E72B64D-4953-49C4-B500-64D77FCDFE1C}"/>
    <dgm:cxn modelId="{9E73AE81-8EBD-4B97-A6D0-C692C831932C}" type="presOf" srcId="{19AECCB7-508E-4014-A7D7-0F59F52B47BE}" destId="{F4B60801-FDFC-4006-B86A-CEE8E4131E47}" srcOrd="0" destOrd="0" presId="urn:microsoft.com/office/officeart/2005/8/layout/bProcess4"/>
    <dgm:cxn modelId="{FDF57B2E-3BF7-4F33-BFBD-3AA5A4A7C2D9}" type="presOf" srcId="{FC8BEF03-72A9-4DEA-AE35-58177B53B084}" destId="{D6DD01BB-A286-46F7-8276-98D86EBA608F}" srcOrd="0" destOrd="0" presId="urn:microsoft.com/office/officeart/2005/8/layout/bProcess4"/>
    <dgm:cxn modelId="{F8D39CF1-9EBD-42F1-BEBE-1194464C3629}" type="presOf" srcId="{04B2D2D1-1560-4E89-A51C-1C997ECDFB12}" destId="{A7810B4F-975F-4E1B-B7D5-702826BFEF46}" srcOrd="0" destOrd="0" presId="urn:microsoft.com/office/officeart/2005/8/layout/bProcess4"/>
    <dgm:cxn modelId="{67B57D3D-4E14-447C-95FD-6A44E38D19FC}" type="presOf" srcId="{CCC1DC4D-1E1C-4BB2-B104-3B9CBCE2966E}" destId="{563E564A-7E7A-4027-9E80-562633782CA7}" srcOrd="0" destOrd="0" presId="urn:microsoft.com/office/officeart/2005/8/layout/bProcess4"/>
    <dgm:cxn modelId="{A9E29B69-BB1F-4625-928F-0851B1042356}" type="presOf" srcId="{CB353ECF-D5B4-451A-B328-67E3BDE1335F}" destId="{6D3E4D42-4DEF-4684-8EA1-10988FC97CC2}" srcOrd="0" destOrd="0" presId="urn:microsoft.com/office/officeart/2005/8/layout/bProcess4"/>
    <dgm:cxn modelId="{FCEE5274-F88A-4F6B-BF32-1B859EE60571}" srcId="{94F5520E-34EB-4688-A9AA-09612C4F934A}" destId="{F58B7807-C681-4170-BA5D-EBE9CAD8A4FF}" srcOrd="2" destOrd="0" parTransId="{FC6CC882-51AA-4CD7-BAD2-5C79698E4ED2}" sibTransId="{FC8BEF03-72A9-4DEA-AE35-58177B53B084}"/>
    <dgm:cxn modelId="{BAA8BEBC-CFCF-4279-8F96-5ED97FBCA9F4}" srcId="{94F5520E-34EB-4688-A9AA-09612C4F934A}" destId="{CB353ECF-D5B4-451A-B328-67E3BDE1335F}" srcOrd="0" destOrd="0" parTransId="{BE4C4F59-B9C7-434B-A436-6FB107B9BB75}" sibTransId="{E4BD5012-320D-483A-8594-7772BEE6732D}"/>
    <dgm:cxn modelId="{A37CB75A-7F5D-4061-B2D9-34C825E3C038}" type="presOf" srcId="{F58B7807-C681-4170-BA5D-EBE9CAD8A4FF}" destId="{292AE88C-A4D4-4BC0-A55E-81DE19D5C4F7}" srcOrd="0" destOrd="0" presId="urn:microsoft.com/office/officeart/2005/8/layout/bProcess4"/>
    <dgm:cxn modelId="{15E063DD-0513-44B3-8AFA-5EAE3380C9AD}" type="presParOf" srcId="{24EB90FB-544A-4C47-869B-D9E298C7948F}" destId="{45417067-2C0B-4EBD-A494-68AD255CB73D}" srcOrd="0" destOrd="0" presId="urn:microsoft.com/office/officeart/2005/8/layout/bProcess4"/>
    <dgm:cxn modelId="{5140B929-0DF4-49F9-9523-AFB493ECF01F}" type="presParOf" srcId="{45417067-2C0B-4EBD-A494-68AD255CB73D}" destId="{37259B15-7508-4769-854F-A14F31772EE4}" srcOrd="0" destOrd="0" presId="urn:microsoft.com/office/officeart/2005/8/layout/bProcess4"/>
    <dgm:cxn modelId="{A8A5A157-0FF9-414D-831C-F97958128A79}" type="presParOf" srcId="{45417067-2C0B-4EBD-A494-68AD255CB73D}" destId="{6D3E4D42-4DEF-4684-8EA1-10988FC97CC2}" srcOrd="1" destOrd="0" presId="urn:microsoft.com/office/officeart/2005/8/layout/bProcess4"/>
    <dgm:cxn modelId="{5598E231-AEF2-476A-9C48-00F48709BB00}" type="presParOf" srcId="{24EB90FB-544A-4C47-869B-D9E298C7948F}" destId="{F564C35B-6F01-478C-87B7-4D009B199305}" srcOrd="1" destOrd="0" presId="urn:microsoft.com/office/officeart/2005/8/layout/bProcess4"/>
    <dgm:cxn modelId="{A72EA6E0-23CA-4013-873E-B252116F9071}" type="presParOf" srcId="{24EB90FB-544A-4C47-869B-D9E298C7948F}" destId="{35CEE34A-DB95-4301-955E-DFEB88FF5669}" srcOrd="2" destOrd="0" presId="urn:microsoft.com/office/officeart/2005/8/layout/bProcess4"/>
    <dgm:cxn modelId="{6C74C477-45F2-4FF5-80DC-1590423E3BC0}" type="presParOf" srcId="{35CEE34A-DB95-4301-955E-DFEB88FF5669}" destId="{EC6F1076-164B-4797-B096-DD2BE049A5B8}" srcOrd="0" destOrd="0" presId="urn:microsoft.com/office/officeart/2005/8/layout/bProcess4"/>
    <dgm:cxn modelId="{D42939CC-8BB3-480E-AD77-3F8DCA975B15}" type="presParOf" srcId="{35CEE34A-DB95-4301-955E-DFEB88FF5669}" destId="{A14C0E23-E805-4650-98E6-0CADEDCB47EF}" srcOrd="1" destOrd="0" presId="urn:microsoft.com/office/officeart/2005/8/layout/bProcess4"/>
    <dgm:cxn modelId="{F0BE10A5-DC09-41AA-81FA-C810867E1B50}" type="presParOf" srcId="{24EB90FB-544A-4C47-869B-D9E298C7948F}" destId="{F4B60801-FDFC-4006-B86A-CEE8E4131E47}" srcOrd="3" destOrd="0" presId="urn:microsoft.com/office/officeart/2005/8/layout/bProcess4"/>
    <dgm:cxn modelId="{DE3BF536-5C8A-4379-ADAA-9DF6B5DBD108}" type="presParOf" srcId="{24EB90FB-544A-4C47-869B-D9E298C7948F}" destId="{40F70D75-2759-468A-B039-E3E1174F8AFB}" srcOrd="4" destOrd="0" presId="urn:microsoft.com/office/officeart/2005/8/layout/bProcess4"/>
    <dgm:cxn modelId="{C869244C-11BC-47B8-8FD6-46A107D61210}" type="presParOf" srcId="{40F70D75-2759-468A-B039-E3E1174F8AFB}" destId="{2DE7085F-BAA5-4859-8CD1-1359FCDE9C6E}" srcOrd="0" destOrd="0" presId="urn:microsoft.com/office/officeart/2005/8/layout/bProcess4"/>
    <dgm:cxn modelId="{B3781F35-BF3D-408F-8549-2E20E87482C1}" type="presParOf" srcId="{40F70D75-2759-468A-B039-E3E1174F8AFB}" destId="{292AE88C-A4D4-4BC0-A55E-81DE19D5C4F7}" srcOrd="1" destOrd="0" presId="urn:microsoft.com/office/officeart/2005/8/layout/bProcess4"/>
    <dgm:cxn modelId="{E696EA43-AA6E-473A-8EA4-18864959981E}" type="presParOf" srcId="{24EB90FB-544A-4C47-869B-D9E298C7948F}" destId="{D6DD01BB-A286-46F7-8276-98D86EBA608F}" srcOrd="5" destOrd="0" presId="urn:microsoft.com/office/officeart/2005/8/layout/bProcess4"/>
    <dgm:cxn modelId="{C9E78F39-E6B6-4B13-86D4-4265F7480423}" type="presParOf" srcId="{24EB90FB-544A-4C47-869B-D9E298C7948F}" destId="{67B52B44-6313-4274-8ECA-5C70AE75B7EC}" srcOrd="6" destOrd="0" presId="urn:microsoft.com/office/officeart/2005/8/layout/bProcess4"/>
    <dgm:cxn modelId="{C7844D4D-F79B-446D-B6C3-A30126ED4FE3}" type="presParOf" srcId="{67B52B44-6313-4274-8ECA-5C70AE75B7EC}" destId="{631F8AE9-73BA-4393-8557-9D7E8AA24295}" srcOrd="0" destOrd="0" presId="urn:microsoft.com/office/officeart/2005/8/layout/bProcess4"/>
    <dgm:cxn modelId="{CAD6BDC9-8C28-480C-89AC-873C51090797}" type="presParOf" srcId="{67B52B44-6313-4274-8ECA-5C70AE75B7EC}" destId="{089896CD-F113-4C67-A79B-814D66AD84A7}" srcOrd="1" destOrd="0" presId="urn:microsoft.com/office/officeart/2005/8/layout/bProcess4"/>
    <dgm:cxn modelId="{DD3BD61F-A99C-4D4B-8B11-974D27B747AC}" type="presParOf" srcId="{24EB90FB-544A-4C47-869B-D9E298C7948F}" destId="{503CAA5D-C1A8-49F0-BFF7-059645DD85AC}" srcOrd="7" destOrd="0" presId="urn:microsoft.com/office/officeart/2005/8/layout/bProcess4"/>
    <dgm:cxn modelId="{C1595E26-4061-4C6F-8D3F-6A762697D22C}" type="presParOf" srcId="{24EB90FB-544A-4C47-869B-D9E298C7948F}" destId="{F1097F89-55BF-4420-8C5E-E7D1717F05FB}" srcOrd="8" destOrd="0" presId="urn:microsoft.com/office/officeart/2005/8/layout/bProcess4"/>
    <dgm:cxn modelId="{670B3611-15AE-4F98-90CE-BBF8F49EC9B8}" type="presParOf" srcId="{F1097F89-55BF-4420-8C5E-E7D1717F05FB}" destId="{62CA34D0-7895-4696-A953-8B1BCB76FF5C}" srcOrd="0" destOrd="0" presId="urn:microsoft.com/office/officeart/2005/8/layout/bProcess4"/>
    <dgm:cxn modelId="{79FC98F8-4FCE-410F-9D58-A73A5BCA0687}" type="presParOf" srcId="{F1097F89-55BF-4420-8C5E-E7D1717F05FB}" destId="{A7810B4F-975F-4E1B-B7D5-702826BFEF46}" srcOrd="1" destOrd="0" presId="urn:microsoft.com/office/officeart/2005/8/layout/bProcess4"/>
    <dgm:cxn modelId="{123572C4-009A-4696-9098-8E5EB4BB3B22}" type="presParOf" srcId="{24EB90FB-544A-4C47-869B-D9E298C7948F}" destId="{F2140F0B-5009-4893-93DF-3CA6E5189717}" srcOrd="9" destOrd="0" presId="urn:microsoft.com/office/officeart/2005/8/layout/bProcess4"/>
    <dgm:cxn modelId="{9281E9BA-D9F9-4FD5-ACEE-CFDD30943463}" type="presParOf" srcId="{24EB90FB-544A-4C47-869B-D9E298C7948F}" destId="{5CF52FFA-60E4-4CD3-A932-FD2BBBBCE6C6}" srcOrd="10" destOrd="0" presId="urn:microsoft.com/office/officeart/2005/8/layout/bProcess4"/>
    <dgm:cxn modelId="{E61C4F37-881F-4072-9FED-22C17F7E539D}" type="presParOf" srcId="{5CF52FFA-60E4-4CD3-A932-FD2BBBBCE6C6}" destId="{0C0E6240-E234-4A4B-802B-241FBD42B4B5}" srcOrd="0" destOrd="0" presId="urn:microsoft.com/office/officeart/2005/8/layout/bProcess4"/>
    <dgm:cxn modelId="{9A4B1F44-0B3F-4BC3-9738-769079EA6BBD}" type="presParOf" srcId="{5CF52FFA-60E4-4CD3-A932-FD2BBBBCE6C6}" destId="{4F8A5BD8-7CC1-49A4-8B79-29610B706D29}" srcOrd="1" destOrd="0" presId="urn:microsoft.com/office/officeart/2005/8/layout/bProcess4"/>
    <dgm:cxn modelId="{E9084149-DF58-47B8-AC43-BF246F245E88}" type="presParOf" srcId="{24EB90FB-544A-4C47-869B-D9E298C7948F}" destId="{10F79D2C-7736-410A-B10C-E6CE865444B1}" srcOrd="11" destOrd="0" presId="urn:microsoft.com/office/officeart/2005/8/layout/bProcess4"/>
    <dgm:cxn modelId="{D22EBDBD-2521-4E91-BC26-B973E7840970}" type="presParOf" srcId="{24EB90FB-544A-4C47-869B-D9E298C7948F}" destId="{DAB97F72-D69F-4B8D-A726-43616AB7FAA5}" srcOrd="12" destOrd="0" presId="urn:microsoft.com/office/officeart/2005/8/layout/bProcess4"/>
    <dgm:cxn modelId="{B4BDB9FD-616C-4C86-8343-6457279CFE6C}" type="presParOf" srcId="{DAB97F72-D69F-4B8D-A726-43616AB7FAA5}" destId="{591A8AF2-8B7D-4D89-94DA-D6959C3F7558}" srcOrd="0" destOrd="0" presId="urn:microsoft.com/office/officeart/2005/8/layout/bProcess4"/>
    <dgm:cxn modelId="{A6C681D9-7714-4BEE-A4ED-AAC9EFCB6D78}" type="presParOf" srcId="{DAB97F72-D69F-4B8D-A726-43616AB7FAA5}" destId="{563E564A-7E7A-4027-9E80-562633782CA7}" srcOrd="1" destOrd="0" presId="urn:microsoft.com/office/officeart/2005/8/layout/bProcess4"/>
    <dgm:cxn modelId="{4A05F63E-7554-43CB-8C0B-685B6AE36FAC}" type="presParOf" srcId="{24EB90FB-544A-4C47-869B-D9E298C7948F}" destId="{D6DA3961-9B6F-4250-8C91-9DE2FE017763}" srcOrd="13" destOrd="0" presId="urn:microsoft.com/office/officeart/2005/8/layout/bProcess4"/>
    <dgm:cxn modelId="{3DABEEFF-0555-4C9B-A4C3-42E006A6183A}" type="presParOf" srcId="{24EB90FB-544A-4C47-869B-D9E298C7948F}" destId="{E894C932-41D9-4A1B-9025-B31B4A0663EE}" srcOrd="14" destOrd="0" presId="urn:microsoft.com/office/officeart/2005/8/layout/bProcess4"/>
    <dgm:cxn modelId="{C8146CF0-EC15-4847-B09B-06C7118C2A72}" type="presParOf" srcId="{E894C932-41D9-4A1B-9025-B31B4A0663EE}" destId="{EE286866-24C9-4D72-B15E-E91E764BF847}" srcOrd="0" destOrd="0" presId="urn:microsoft.com/office/officeart/2005/8/layout/bProcess4"/>
    <dgm:cxn modelId="{A9DE9962-036A-4C83-B3A7-C7B0A968BCD7}" type="presParOf" srcId="{E894C932-41D9-4A1B-9025-B31B4A0663EE}" destId="{DCECD7C1-CF2E-4BDC-A34D-D921C2B7FD6E}" srcOrd="1" destOrd="0" presId="urn:microsoft.com/office/officeart/2005/8/layout/bProcess4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399C79-E859-4B07-9C79-7B0CEB2E9294}" type="doc">
      <dgm:prSet loTypeId="urn:microsoft.com/office/officeart/2005/8/layout/bProcess4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C5EC92-13E4-486F-A16A-6EFFCAC01516}">
      <dgm:prSet phldrT="[Text]" custT="1"/>
      <dgm:spPr/>
      <dgm:t>
        <a:bodyPr/>
        <a:lstStyle/>
        <a:p>
          <a:r>
            <a:rPr lang="en-US" sz="2000" dirty="0" smtClean="0">
              <a:latin typeface="Abadi"/>
            </a:rPr>
            <a:t>Using URL collect the data from spaceX</a:t>
          </a:r>
          <a:endParaRPr lang="en-US" sz="2000" dirty="0">
            <a:latin typeface="Abadi"/>
          </a:endParaRPr>
        </a:p>
      </dgm:t>
    </dgm:pt>
    <dgm:pt modelId="{8D254654-F981-4E79-8FCF-4F6043E21131}" type="parTrans" cxnId="{A509E8CA-E4A8-4C4B-9768-376E08B01BE4}">
      <dgm:prSet/>
      <dgm:spPr/>
      <dgm:t>
        <a:bodyPr/>
        <a:lstStyle/>
        <a:p>
          <a:endParaRPr lang="en-US"/>
        </a:p>
      </dgm:t>
    </dgm:pt>
    <dgm:pt modelId="{FC91A0BC-9BA3-410C-86A9-A6598358C94C}" type="sibTrans" cxnId="{A509E8CA-E4A8-4C4B-9768-376E08B01BE4}">
      <dgm:prSet/>
      <dgm:spPr/>
      <dgm:t>
        <a:bodyPr/>
        <a:lstStyle/>
        <a:p>
          <a:endParaRPr lang="en-US" sz="2000" dirty="0">
            <a:latin typeface="Abadi"/>
          </a:endParaRPr>
        </a:p>
      </dgm:t>
    </dgm:pt>
    <dgm:pt modelId="{5E91194C-D5A4-4F64-A229-F165C5A473AC}">
      <dgm:prSet phldrT="[Text]" custT="1"/>
      <dgm:spPr/>
      <dgm:t>
        <a:bodyPr/>
        <a:lstStyle/>
        <a:p>
          <a:r>
            <a:rPr lang="en-US" sz="2000" dirty="0" smtClean="0">
              <a:latin typeface="Abadi"/>
            </a:rPr>
            <a:t>Using json_normalize function convert the response JSON file into dataframe.</a:t>
          </a:r>
          <a:endParaRPr lang="en-US" sz="2000" dirty="0">
            <a:latin typeface="Abadi"/>
          </a:endParaRPr>
        </a:p>
      </dgm:t>
    </dgm:pt>
    <dgm:pt modelId="{8960E92D-7D2F-4D13-8A60-E46DF352CDE7}" type="parTrans" cxnId="{22E015CB-0C34-4535-94A0-9546448A237D}">
      <dgm:prSet/>
      <dgm:spPr/>
      <dgm:t>
        <a:bodyPr/>
        <a:lstStyle/>
        <a:p>
          <a:endParaRPr lang="en-US"/>
        </a:p>
      </dgm:t>
    </dgm:pt>
    <dgm:pt modelId="{9F46A11F-DC90-4278-A6D7-76C74A28BE13}" type="sibTrans" cxnId="{22E015CB-0C34-4535-94A0-9546448A237D}">
      <dgm:prSet/>
      <dgm:spPr/>
      <dgm:t>
        <a:bodyPr/>
        <a:lstStyle/>
        <a:p>
          <a:endParaRPr lang="en-US" sz="2000" dirty="0">
            <a:latin typeface="Abadi"/>
          </a:endParaRPr>
        </a:p>
      </dgm:t>
    </dgm:pt>
    <dgm:pt modelId="{DBC7EB29-9201-48F6-89FB-8C384963DBDB}">
      <dgm:prSet phldrT="[Text]" custT="1"/>
      <dgm:spPr/>
      <dgm:t>
        <a:bodyPr/>
        <a:lstStyle/>
        <a:p>
          <a:r>
            <a:rPr lang="en-US" sz="2000" dirty="0" smtClean="0">
              <a:latin typeface="Abadi"/>
            </a:rPr>
            <a:t>Using the data obtained combine the columns into a dictionary.</a:t>
          </a:r>
          <a:endParaRPr lang="en-US" sz="2000" dirty="0">
            <a:latin typeface="Abadi"/>
          </a:endParaRPr>
        </a:p>
      </dgm:t>
    </dgm:pt>
    <dgm:pt modelId="{9EBBC6A0-DC7D-412C-9C79-1C89578BF189}" type="parTrans" cxnId="{21F176A6-8E59-47DA-BACB-2F91E9351C0B}">
      <dgm:prSet/>
      <dgm:spPr/>
      <dgm:t>
        <a:bodyPr/>
        <a:lstStyle/>
        <a:p>
          <a:endParaRPr lang="en-US"/>
        </a:p>
      </dgm:t>
    </dgm:pt>
    <dgm:pt modelId="{393E1002-D7F1-42E4-A9C2-D4C18B0218E3}" type="sibTrans" cxnId="{21F176A6-8E59-47DA-BACB-2F91E9351C0B}">
      <dgm:prSet/>
      <dgm:spPr/>
      <dgm:t>
        <a:bodyPr/>
        <a:lstStyle/>
        <a:p>
          <a:endParaRPr lang="en-US" sz="2000" dirty="0">
            <a:latin typeface="Abadi"/>
          </a:endParaRPr>
        </a:p>
      </dgm:t>
    </dgm:pt>
    <dgm:pt modelId="{BD78F09D-C010-40E8-B3F0-2FC04F3579E6}">
      <dgm:prSet phldrT="[Text]" custT="1"/>
      <dgm:spPr/>
      <dgm:t>
        <a:bodyPr/>
        <a:lstStyle/>
        <a:p>
          <a:r>
            <a:rPr lang="en-US" sz="2000" dirty="0" smtClean="0">
              <a:latin typeface="Abadi"/>
            </a:rPr>
            <a:t>Using replace()  and mean function to replace Nan values with the mean values.</a:t>
          </a:r>
          <a:endParaRPr lang="en-US" sz="2000" dirty="0">
            <a:latin typeface="Abadi"/>
          </a:endParaRPr>
        </a:p>
      </dgm:t>
    </dgm:pt>
    <dgm:pt modelId="{2B0B82E1-1026-48D0-B6D7-03DF3E554315}" type="sibTrans" cxnId="{D845A9B1-D12D-48DB-86DD-B3B47967F347}">
      <dgm:prSet/>
      <dgm:spPr/>
      <dgm:t>
        <a:bodyPr/>
        <a:lstStyle/>
        <a:p>
          <a:endParaRPr lang="en-US"/>
        </a:p>
      </dgm:t>
    </dgm:pt>
    <dgm:pt modelId="{3F2A1DA7-BA16-40DE-9EB4-C0CC865F362D}" type="parTrans" cxnId="{D845A9B1-D12D-48DB-86DD-B3B47967F347}">
      <dgm:prSet/>
      <dgm:spPr/>
      <dgm:t>
        <a:bodyPr/>
        <a:lstStyle/>
        <a:p>
          <a:endParaRPr lang="en-US"/>
        </a:p>
      </dgm:t>
    </dgm:pt>
    <dgm:pt modelId="{F8DC4195-B706-46A0-8B25-FEB62D0F7D66}">
      <dgm:prSet phldrT="[Text]" custT="1"/>
      <dgm:spPr/>
      <dgm:t>
        <a:bodyPr/>
        <a:lstStyle/>
        <a:p>
          <a:r>
            <a:rPr lang="en-US" sz="2000" dirty="0" smtClean="0">
              <a:latin typeface="Abadi"/>
            </a:rPr>
            <a:t>Using BoosterVersion filter the data to keep only Falcon 9 data.</a:t>
          </a:r>
          <a:endParaRPr lang="en-US" sz="2000" dirty="0">
            <a:latin typeface="Abadi"/>
          </a:endParaRPr>
        </a:p>
      </dgm:t>
    </dgm:pt>
    <dgm:pt modelId="{67EB2C61-BEB6-4173-8755-51A0832416AC}" type="parTrans" cxnId="{8BB97D00-A479-4E08-8159-9C7DDD063E19}">
      <dgm:prSet/>
      <dgm:spPr/>
      <dgm:t>
        <a:bodyPr/>
        <a:lstStyle/>
        <a:p>
          <a:endParaRPr lang="en-US"/>
        </a:p>
      </dgm:t>
    </dgm:pt>
    <dgm:pt modelId="{7A01AE3F-FE33-4D4F-8596-3619BCADBB42}" type="sibTrans" cxnId="{8BB97D00-A479-4E08-8159-9C7DDD063E19}">
      <dgm:prSet/>
      <dgm:spPr/>
      <dgm:t>
        <a:bodyPr/>
        <a:lstStyle/>
        <a:p>
          <a:endParaRPr lang="en-US" sz="2000" dirty="0">
            <a:latin typeface="Abadi"/>
          </a:endParaRPr>
        </a:p>
      </dgm:t>
    </dgm:pt>
    <dgm:pt modelId="{FD9C668B-78E1-4418-8B2A-5399D3BB6C0B}" type="pres">
      <dgm:prSet presAssocID="{3A399C79-E859-4B07-9C79-7B0CEB2E929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A102AF4-CED6-4914-8C60-80FE84E1237F}" type="pres">
      <dgm:prSet presAssocID="{5DC5EC92-13E4-486F-A16A-6EFFCAC01516}" presName="compNode" presStyleCnt="0"/>
      <dgm:spPr/>
    </dgm:pt>
    <dgm:pt modelId="{89F1E402-272F-443C-8C66-CDE57BDCE70B}" type="pres">
      <dgm:prSet presAssocID="{5DC5EC92-13E4-486F-A16A-6EFFCAC01516}" presName="dummyConnPt" presStyleCnt="0"/>
      <dgm:spPr/>
    </dgm:pt>
    <dgm:pt modelId="{6CE7A155-6289-47FA-92BB-A6CE7CB96B54}" type="pres">
      <dgm:prSet presAssocID="{5DC5EC92-13E4-486F-A16A-6EFFCAC0151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9A2F24-85B3-4FAE-9BE7-DE17625DA5EE}" type="pres">
      <dgm:prSet presAssocID="{FC91A0BC-9BA3-410C-86A9-A6598358C94C}" presName="sibTrans" presStyleLbl="bgSibTrans2D1" presStyleIdx="0" presStyleCnt="4"/>
      <dgm:spPr/>
      <dgm:t>
        <a:bodyPr/>
        <a:lstStyle/>
        <a:p>
          <a:endParaRPr lang="en-US"/>
        </a:p>
      </dgm:t>
    </dgm:pt>
    <dgm:pt modelId="{416994A1-9C6B-4036-8061-AA66FAECCF5D}" type="pres">
      <dgm:prSet presAssocID="{5E91194C-D5A4-4F64-A229-F165C5A473AC}" presName="compNode" presStyleCnt="0"/>
      <dgm:spPr/>
    </dgm:pt>
    <dgm:pt modelId="{08041652-BB04-4988-9F90-63F210978299}" type="pres">
      <dgm:prSet presAssocID="{5E91194C-D5A4-4F64-A229-F165C5A473AC}" presName="dummyConnPt" presStyleCnt="0"/>
      <dgm:spPr/>
    </dgm:pt>
    <dgm:pt modelId="{6C24F925-DEE3-4195-9479-4CB4F0C13AF3}" type="pres">
      <dgm:prSet presAssocID="{5E91194C-D5A4-4F64-A229-F165C5A473A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70C6D-96E2-45CB-ADC2-F9531DB0D645}" type="pres">
      <dgm:prSet presAssocID="{9F46A11F-DC90-4278-A6D7-76C74A28BE13}" presName="sibTrans" presStyleLbl="bgSibTrans2D1" presStyleIdx="1" presStyleCnt="4"/>
      <dgm:spPr/>
      <dgm:t>
        <a:bodyPr/>
        <a:lstStyle/>
        <a:p>
          <a:endParaRPr lang="en-US"/>
        </a:p>
      </dgm:t>
    </dgm:pt>
    <dgm:pt modelId="{FC4D3104-E30B-401F-87CC-5BEE91A088E7}" type="pres">
      <dgm:prSet presAssocID="{DBC7EB29-9201-48F6-89FB-8C384963DBDB}" presName="compNode" presStyleCnt="0"/>
      <dgm:spPr/>
    </dgm:pt>
    <dgm:pt modelId="{674B9182-94A5-471B-9415-190A8B84415C}" type="pres">
      <dgm:prSet presAssocID="{DBC7EB29-9201-48F6-89FB-8C384963DBDB}" presName="dummyConnPt" presStyleCnt="0"/>
      <dgm:spPr/>
    </dgm:pt>
    <dgm:pt modelId="{02764BB8-7CE5-44AE-A732-262624FD5989}" type="pres">
      <dgm:prSet presAssocID="{DBC7EB29-9201-48F6-89FB-8C384963DBD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336D-A150-40CE-814E-974094730387}" type="pres">
      <dgm:prSet presAssocID="{393E1002-D7F1-42E4-A9C2-D4C18B0218E3}" presName="sibTrans" presStyleLbl="bgSibTrans2D1" presStyleIdx="2" presStyleCnt="4"/>
      <dgm:spPr/>
      <dgm:t>
        <a:bodyPr/>
        <a:lstStyle/>
        <a:p>
          <a:endParaRPr lang="en-US"/>
        </a:p>
      </dgm:t>
    </dgm:pt>
    <dgm:pt modelId="{D5ABD6DC-B59C-4F35-90DB-B9E91B30A86C}" type="pres">
      <dgm:prSet presAssocID="{F8DC4195-B706-46A0-8B25-FEB62D0F7D66}" presName="compNode" presStyleCnt="0"/>
      <dgm:spPr/>
    </dgm:pt>
    <dgm:pt modelId="{7BF1467D-FF16-4C60-975F-4458286F8041}" type="pres">
      <dgm:prSet presAssocID="{F8DC4195-B706-46A0-8B25-FEB62D0F7D66}" presName="dummyConnPt" presStyleCnt="0"/>
      <dgm:spPr/>
    </dgm:pt>
    <dgm:pt modelId="{EAC29180-A1AE-4EE7-B422-95F1A8A59EEF}" type="pres">
      <dgm:prSet presAssocID="{F8DC4195-B706-46A0-8B25-FEB62D0F7D6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40C44B-B7A8-4838-9A6F-076F464F392A}" type="pres">
      <dgm:prSet presAssocID="{7A01AE3F-FE33-4D4F-8596-3619BCADBB42}" presName="sibTrans" presStyleLbl="bgSibTrans2D1" presStyleIdx="3" presStyleCnt="4"/>
      <dgm:spPr/>
      <dgm:t>
        <a:bodyPr/>
        <a:lstStyle/>
        <a:p>
          <a:endParaRPr lang="en-US"/>
        </a:p>
      </dgm:t>
    </dgm:pt>
    <dgm:pt modelId="{884AEEE6-56A5-4EA5-AB21-4695C383EE48}" type="pres">
      <dgm:prSet presAssocID="{BD78F09D-C010-40E8-B3F0-2FC04F3579E6}" presName="compNode" presStyleCnt="0"/>
      <dgm:spPr/>
    </dgm:pt>
    <dgm:pt modelId="{D8521E44-FF4D-46BE-84C8-900AD7C65BF9}" type="pres">
      <dgm:prSet presAssocID="{BD78F09D-C010-40E8-B3F0-2FC04F3579E6}" presName="dummyConnPt" presStyleCnt="0"/>
      <dgm:spPr/>
    </dgm:pt>
    <dgm:pt modelId="{CF0AC81D-2483-4D3D-B787-4E0BA7AEABA0}" type="pres">
      <dgm:prSet presAssocID="{BD78F09D-C010-40E8-B3F0-2FC04F3579E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45A9B1-D12D-48DB-86DD-B3B47967F347}" srcId="{3A399C79-E859-4B07-9C79-7B0CEB2E9294}" destId="{BD78F09D-C010-40E8-B3F0-2FC04F3579E6}" srcOrd="4" destOrd="0" parTransId="{3F2A1DA7-BA16-40DE-9EB4-C0CC865F362D}" sibTransId="{2B0B82E1-1026-48D0-B6D7-03DF3E554315}"/>
    <dgm:cxn modelId="{B202D2BF-96A4-460F-A4DF-1EDC69E6439D}" type="presOf" srcId="{FC91A0BC-9BA3-410C-86A9-A6598358C94C}" destId="{F99A2F24-85B3-4FAE-9BE7-DE17625DA5EE}" srcOrd="0" destOrd="0" presId="urn:microsoft.com/office/officeart/2005/8/layout/bProcess4"/>
    <dgm:cxn modelId="{7CA4063B-95A1-41A3-8B97-1089626D3D1A}" type="presOf" srcId="{9F46A11F-DC90-4278-A6D7-76C74A28BE13}" destId="{F1070C6D-96E2-45CB-ADC2-F9531DB0D645}" srcOrd="0" destOrd="0" presId="urn:microsoft.com/office/officeart/2005/8/layout/bProcess4"/>
    <dgm:cxn modelId="{AD03031E-D2C9-42AE-9B26-E40D94AA33F6}" type="presOf" srcId="{DBC7EB29-9201-48F6-89FB-8C384963DBDB}" destId="{02764BB8-7CE5-44AE-A732-262624FD5989}" srcOrd="0" destOrd="0" presId="urn:microsoft.com/office/officeart/2005/8/layout/bProcess4"/>
    <dgm:cxn modelId="{CB6A49C4-821F-4FF0-96CE-359EECDE0798}" type="presOf" srcId="{F8DC4195-B706-46A0-8B25-FEB62D0F7D66}" destId="{EAC29180-A1AE-4EE7-B422-95F1A8A59EEF}" srcOrd="0" destOrd="0" presId="urn:microsoft.com/office/officeart/2005/8/layout/bProcess4"/>
    <dgm:cxn modelId="{B5716942-29CE-4FDE-BDDF-5BB3CB92306A}" type="presOf" srcId="{5E91194C-D5A4-4F64-A229-F165C5A473AC}" destId="{6C24F925-DEE3-4195-9479-4CB4F0C13AF3}" srcOrd="0" destOrd="0" presId="urn:microsoft.com/office/officeart/2005/8/layout/bProcess4"/>
    <dgm:cxn modelId="{397F7F15-AAE1-41AD-A61B-50A55EC8A749}" type="presOf" srcId="{393E1002-D7F1-42E4-A9C2-D4C18B0218E3}" destId="{B958336D-A150-40CE-814E-974094730387}" srcOrd="0" destOrd="0" presId="urn:microsoft.com/office/officeart/2005/8/layout/bProcess4"/>
    <dgm:cxn modelId="{21F176A6-8E59-47DA-BACB-2F91E9351C0B}" srcId="{3A399C79-E859-4B07-9C79-7B0CEB2E9294}" destId="{DBC7EB29-9201-48F6-89FB-8C384963DBDB}" srcOrd="2" destOrd="0" parTransId="{9EBBC6A0-DC7D-412C-9C79-1C89578BF189}" sibTransId="{393E1002-D7F1-42E4-A9C2-D4C18B0218E3}"/>
    <dgm:cxn modelId="{6AAF69EB-F6CE-4B24-9C02-9C852C296AF5}" type="presOf" srcId="{7A01AE3F-FE33-4D4F-8596-3619BCADBB42}" destId="{1040C44B-B7A8-4838-9A6F-076F464F392A}" srcOrd="0" destOrd="0" presId="urn:microsoft.com/office/officeart/2005/8/layout/bProcess4"/>
    <dgm:cxn modelId="{772FE32F-00A4-4709-B6C4-54F7C4EC6AB5}" type="presOf" srcId="{BD78F09D-C010-40E8-B3F0-2FC04F3579E6}" destId="{CF0AC81D-2483-4D3D-B787-4E0BA7AEABA0}" srcOrd="0" destOrd="0" presId="urn:microsoft.com/office/officeart/2005/8/layout/bProcess4"/>
    <dgm:cxn modelId="{22E015CB-0C34-4535-94A0-9546448A237D}" srcId="{3A399C79-E859-4B07-9C79-7B0CEB2E9294}" destId="{5E91194C-D5A4-4F64-A229-F165C5A473AC}" srcOrd="1" destOrd="0" parTransId="{8960E92D-7D2F-4D13-8A60-E46DF352CDE7}" sibTransId="{9F46A11F-DC90-4278-A6D7-76C74A28BE13}"/>
    <dgm:cxn modelId="{6A874A7F-7EE5-418A-9BC7-CE6818A3D701}" type="presOf" srcId="{3A399C79-E859-4B07-9C79-7B0CEB2E9294}" destId="{FD9C668B-78E1-4418-8B2A-5399D3BB6C0B}" srcOrd="0" destOrd="0" presId="urn:microsoft.com/office/officeart/2005/8/layout/bProcess4"/>
    <dgm:cxn modelId="{A509E8CA-E4A8-4C4B-9768-376E08B01BE4}" srcId="{3A399C79-E859-4B07-9C79-7B0CEB2E9294}" destId="{5DC5EC92-13E4-486F-A16A-6EFFCAC01516}" srcOrd="0" destOrd="0" parTransId="{8D254654-F981-4E79-8FCF-4F6043E21131}" sibTransId="{FC91A0BC-9BA3-410C-86A9-A6598358C94C}"/>
    <dgm:cxn modelId="{8BB97D00-A479-4E08-8159-9C7DDD063E19}" srcId="{3A399C79-E859-4B07-9C79-7B0CEB2E9294}" destId="{F8DC4195-B706-46A0-8B25-FEB62D0F7D66}" srcOrd="3" destOrd="0" parTransId="{67EB2C61-BEB6-4173-8755-51A0832416AC}" sibTransId="{7A01AE3F-FE33-4D4F-8596-3619BCADBB42}"/>
    <dgm:cxn modelId="{CC6F38A3-D78A-4E94-9356-46FDA2C3637C}" type="presOf" srcId="{5DC5EC92-13E4-486F-A16A-6EFFCAC01516}" destId="{6CE7A155-6289-47FA-92BB-A6CE7CB96B54}" srcOrd="0" destOrd="0" presId="urn:microsoft.com/office/officeart/2005/8/layout/bProcess4"/>
    <dgm:cxn modelId="{97E664B0-5BA4-4741-A8FE-120809970D69}" type="presParOf" srcId="{FD9C668B-78E1-4418-8B2A-5399D3BB6C0B}" destId="{1A102AF4-CED6-4914-8C60-80FE84E1237F}" srcOrd="0" destOrd="0" presId="urn:microsoft.com/office/officeart/2005/8/layout/bProcess4"/>
    <dgm:cxn modelId="{91F5F86B-6AF5-46CB-BFB3-D9289C560ACD}" type="presParOf" srcId="{1A102AF4-CED6-4914-8C60-80FE84E1237F}" destId="{89F1E402-272F-443C-8C66-CDE57BDCE70B}" srcOrd="0" destOrd="0" presId="urn:microsoft.com/office/officeart/2005/8/layout/bProcess4"/>
    <dgm:cxn modelId="{C692645A-613B-4CE8-8937-74C6963A751F}" type="presParOf" srcId="{1A102AF4-CED6-4914-8C60-80FE84E1237F}" destId="{6CE7A155-6289-47FA-92BB-A6CE7CB96B54}" srcOrd="1" destOrd="0" presId="urn:microsoft.com/office/officeart/2005/8/layout/bProcess4"/>
    <dgm:cxn modelId="{BC6A81AC-F8A3-4284-89A6-8166D97AD3FB}" type="presParOf" srcId="{FD9C668B-78E1-4418-8B2A-5399D3BB6C0B}" destId="{F99A2F24-85B3-4FAE-9BE7-DE17625DA5EE}" srcOrd="1" destOrd="0" presId="urn:microsoft.com/office/officeart/2005/8/layout/bProcess4"/>
    <dgm:cxn modelId="{6CA2AF10-3CF3-4E29-BB10-593944EA9831}" type="presParOf" srcId="{FD9C668B-78E1-4418-8B2A-5399D3BB6C0B}" destId="{416994A1-9C6B-4036-8061-AA66FAECCF5D}" srcOrd="2" destOrd="0" presId="urn:microsoft.com/office/officeart/2005/8/layout/bProcess4"/>
    <dgm:cxn modelId="{C8FA43A8-6F0E-42AA-A64D-9DE93FE92A2C}" type="presParOf" srcId="{416994A1-9C6B-4036-8061-AA66FAECCF5D}" destId="{08041652-BB04-4988-9F90-63F210978299}" srcOrd="0" destOrd="0" presId="urn:microsoft.com/office/officeart/2005/8/layout/bProcess4"/>
    <dgm:cxn modelId="{CAC0A8F6-136F-4A6C-853B-6B01BDB9B220}" type="presParOf" srcId="{416994A1-9C6B-4036-8061-AA66FAECCF5D}" destId="{6C24F925-DEE3-4195-9479-4CB4F0C13AF3}" srcOrd="1" destOrd="0" presId="urn:microsoft.com/office/officeart/2005/8/layout/bProcess4"/>
    <dgm:cxn modelId="{78B42B53-CC11-4B61-ACCC-D96627BE7B3D}" type="presParOf" srcId="{FD9C668B-78E1-4418-8B2A-5399D3BB6C0B}" destId="{F1070C6D-96E2-45CB-ADC2-F9531DB0D645}" srcOrd="3" destOrd="0" presId="urn:microsoft.com/office/officeart/2005/8/layout/bProcess4"/>
    <dgm:cxn modelId="{2BA660A3-F7D7-42F7-97CB-EB85D0D6BF14}" type="presParOf" srcId="{FD9C668B-78E1-4418-8B2A-5399D3BB6C0B}" destId="{FC4D3104-E30B-401F-87CC-5BEE91A088E7}" srcOrd="4" destOrd="0" presId="urn:microsoft.com/office/officeart/2005/8/layout/bProcess4"/>
    <dgm:cxn modelId="{B749199D-FDEF-4677-83DF-E9CE83D177BD}" type="presParOf" srcId="{FC4D3104-E30B-401F-87CC-5BEE91A088E7}" destId="{674B9182-94A5-471B-9415-190A8B84415C}" srcOrd="0" destOrd="0" presId="urn:microsoft.com/office/officeart/2005/8/layout/bProcess4"/>
    <dgm:cxn modelId="{6F3EEC3F-AFA3-4E11-891C-93115ED4BADA}" type="presParOf" srcId="{FC4D3104-E30B-401F-87CC-5BEE91A088E7}" destId="{02764BB8-7CE5-44AE-A732-262624FD5989}" srcOrd="1" destOrd="0" presId="urn:microsoft.com/office/officeart/2005/8/layout/bProcess4"/>
    <dgm:cxn modelId="{1266EAB7-8459-447B-B778-18E09600066F}" type="presParOf" srcId="{FD9C668B-78E1-4418-8B2A-5399D3BB6C0B}" destId="{B958336D-A150-40CE-814E-974094730387}" srcOrd="5" destOrd="0" presId="urn:microsoft.com/office/officeart/2005/8/layout/bProcess4"/>
    <dgm:cxn modelId="{A9363924-C28C-45A4-B7F5-A768080A2563}" type="presParOf" srcId="{FD9C668B-78E1-4418-8B2A-5399D3BB6C0B}" destId="{D5ABD6DC-B59C-4F35-90DB-B9E91B30A86C}" srcOrd="6" destOrd="0" presId="urn:microsoft.com/office/officeart/2005/8/layout/bProcess4"/>
    <dgm:cxn modelId="{C8C26CB3-1A01-43AE-AF44-79B81A3EC42C}" type="presParOf" srcId="{D5ABD6DC-B59C-4F35-90DB-B9E91B30A86C}" destId="{7BF1467D-FF16-4C60-975F-4458286F8041}" srcOrd="0" destOrd="0" presId="urn:microsoft.com/office/officeart/2005/8/layout/bProcess4"/>
    <dgm:cxn modelId="{ED851D4B-4295-47EE-9F10-ACD86C181F99}" type="presParOf" srcId="{D5ABD6DC-B59C-4F35-90DB-B9E91B30A86C}" destId="{EAC29180-A1AE-4EE7-B422-95F1A8A59EEF}" srcOrd="1" destOrd="0" presId="urn:microsoft.com/office/officeart/2005/8/layout/bProcess4"/>
    <dgm:cxn modelId="{A7C3A1F7-BB5C-41B8-A1BE-62E5544A2442}" type="presParOf" srcId="{FD9C668B-78E1-4418-8B2A-5399D3BB6C0B}" destId="{1040C44B-B7A8-4838-9A6F-076F464F392A}" srcOrd="7" destOrd="0" presId="urn:microsoft.com/office/officeart/2005/8/layout/bProcess4"/>
    <dgm:cxn modelId="{8DB0DC91-E1C8-4DE5-8C7C-81548B0C7625}" type="presParOf" srcId="{FD9C668B-78E1-4418-8B2A-5399D3BB6C0B}" destId="{884AEEE6-56A5-4EA5-AB21-4695C383EE48}" srcOrd="8" destOrd="0" presId="urn:microsoft.com/office/officeart/2005/8/layout/bProcess4"/>
    <dgm:cxn modelId="{91E77F08-8EEB-4621-AFCD-FA33604F99E4}" type="presParOf" srcId="{884AEEE6-56A5-4EA5-AB21-4695C383EE48}" destId="{D8521E44-FF4D-46BE-84C8-900AD7C65BF9}" srcOrd="0" destOrd="0" presId="urn:microsoft.com/office/officeart/2005/8/layout/bProcess4"/>
    <dgm:cxn modelId="{322E2D9F-6801-4B5A-8248-A0A9F30B986A}" type="presParOf" srcId="{884AEEE6-56A5-4EA5-AB21-4695C383EE48}" destId="{CF0AC81D-2483-4D3D-B787-4E0BA7AEABA0}" srcOrd="1" destOrd="0" presId="urn:microsoft.com/office/officeart/2005/8/layout/bProcess4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DE15D8-6EF9-4184-97B6-21CCA44BBF2D}" type="doc">
      <dgm:prSet loTypeId="urn:microsoft.com/office/officeart/2005/8/layout/bProcess4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69A9A4-0EEA-449E-B5EF-16151859D103}">
      <dgm:prSet phldrT="[Text]"/>
      <dgm:spPr/>
      <dgm:t>
        <a:bodyPr/>
        <a:lstStyle/>
        <a:p>
          <a:r>
            <a:rPr lang="en-US" b="0" i="0" dirty="0" smtClean="0">
              <a:latin typeface="Abadi"/>
            </a:rPr>
            <a:t>Perform an HTTP GET method to request the Falcon9 Launch HTML page, as an HTTP response.</a:t>
          </a:r>
          <a:endParaRPr lang="en-US" dirty="0">
            <a:latin typeface="Abadi"/>
          </a:endParaRPr>
        </a:p>
      </dgm:t>
    </dgm:pt>
    <dgm:pt modelId="{EA01955D-11C7-499F-9DCB-E84DE418FC16}" type="parTrans" cxnId="{97338732-70A0-4E8C-9C00-51742E049078}">
      <dgm:prSet/>
      <dgm:spPr/>
      <dgm:t>
        <a:bodyPr/>
        <a:lstStyle/>
        <a:p>
          <a:endParaRPr lang="en-US"/>
        </a:p>
      </dgm:t>
    </dgm:pt>
    <dgm:pt modelId="{385DE666-8588-4579-80F3-8CF63CE6FB07}" type="sibTrans" cxnId="{97338732-70A0-4E8C-9C00-51742E049078}">
      <dgm:prSet/>
      <dgm:spPr/>
      <dgm:t>
        <a:bodyPr/>
        <a:lstStyle/>
        <a:p>
          <a:endParaRPr lang="en-US" dirty="0"/>
        </a:p>
      </dgm:t>
    </dgm:pt>
    <dgm:pt modelId="{BE1176D6-E6F7-4215-8E76-3DE57E9158F7}">
      <dgm:prSet phldrT="[Text]"/>
      <dgm:spPr/>
      <dgm:t>
        <a:bodyPr/>
        <a:lstStyle/>
        <a:p>
          <a:r>
            <a:rPr lang="en-US" b="0" i="0" dirty="0" smtClean="0">
              <a:latin typeface="Abadi"/>
            </a:rPr>
            <a:t>Collect all relevant column names from the HTML table header.</a:t>
          </a:r>
          <a:endParaRPr lang="en-US" dirty="0">
            <a:latin typeface="Abadi"/>
          </a:endParaRPr>
        </a:p>
      </dgm:t>
    </dgm:pt>
    <dgm:pt modelId="{79352E44-C9C5-40A8-A64F-B2B3251BC3C0}" type="parTrans" cxnId="{E481DDD4-0104-4544-8179-E07F62374483}">
      <dgm:prSet/>
      <dgm:spPr/>
      <dgm:t>
        <a:bodyPr/>
        <a:lstStyle/>
        <a:p>
          <a:endParaRPr lang="en-US"/>
        </a:p>
      </dgm:t>
    </dgm:pt>
    <dgm:pt modelId="{5E06FCCD-4D45-4602-A2EF-F344B7E8D293}" type="sibTrans" cxnId="{E481DDD4-0104-4544-8179-E07F62374483}">
      <dgm:prSet/>
      <dgm:spPr/>
      <dgm:t>
        <a:bodyPr/>
        <a:lstStyle/>
        <a:p>
          <a:endParaRPr lang="en-US" dirty="0"/>
        </a:p>
      </dgm:t>
    </dgm:pt>
    <dgm:pt modelId="{02B4BECD-0318-4C56-86E5-474E72ABFB68}">
      <dgm:prSet phldrT="[Text]"/>
      <dgm:spPr/>
      <dgm:t>
        <a:bodyPr/>
        <a:lstStyle/>
        <a:p>
          <a:r>
            <a:rPr lang="en-US" dirty="0" smtClean="0">
              <a:latin typeface="Abadi"/>
            </a:rPr>
            <a:t>C</a:t>
          </a:r>
          <a:r>
            <a:rPr lang="en-US" b="0" i="0" dirty="0" smtClean="0">
              <a:latin typeface="Abadi"/>
            </a:rPr>
            <a:t>reate an empty dictionary with keys from the extracted column names.</a:t>
          </a:r>
          <a:endParaRPr lang="en-US" dirty="0">
            <a:latin typeface="Abadi"/>
          </a:endParaRPr>
        </a:p>
      </dgm:t>
    </dgm:pt>
    <dgm:pt modelId="{DFD0DDD8-86C8-44ED-8760-F598B98AB455}" type="parTrans" cxnId="{1DFF45AD-C956-43D4-8D0F-292D61A9F2C8}">
      <dgm:prSet/>
      <dgm:spPr/>
      <dgm:t>
        <a:bodyPr/>
        <a:lstStyle/>
        <a:p>
          <a:endParaRPr lang="en-US"/>
        </a:p>
      </dgm:t>
    </dgm:pt>
    <dgm:pt modelId="{F486BB8E-25AA-4EBC-9C1E-8845B9814A63}" type="sibTrans" cxnId="{1DFF45AD-C956-43D4-8D0F-292D61A9F2C8}">
      <dgm:prSet/>
      <dgm:spPr/>
      <dgm:t>
        <a:bodyPr/>
        <a:lstStyle/>
        <a:p>
          <a:endParaRPr lang="en-US" dirty="0"/>
        </a:p>
      </dgm:t>
    </dgm:pt>
    <dgm:pt modelId="{17562A1C-3F5A-43B3-B323-36DF32627A90}">
      <dgm:prSet phldrT="[Text]"/>
      <dgm:spPr/>
      <dgm:t>
        <a:bodyPr/>
        <a:lstStyle/>
        <a:p>
          <a:r>
            <a:rPr lang="en-US" dirty="0" smtClean="0">
              <a:latin typeface="Abadi"/>
            </a:rPr>
            <a:t>Parse launch records into the dictionary.</a:t>
          </a:r>
          <a:endParaRPr lang="en-US" dirty="0">
            <a:latin typeface="Abadi"/>
          </a:endParaRPr>
        </a:p>
      </dgm:t>
    </dgm:pt>
    <dgm:pt modelId="{5072F6EC-7F7A-4A35-A29D-679D5FA33095}" type="parTrans" cxnId="{19239277-A31F-4A46-8E4D-59763E05B3F8}">
      <dgm:prSet/>
      <dgm:spPr/>
      <dgm:t>
        <a:bodyPr/>
        <a:lstStyle/>
        <a:p>
          <a:endParaRPr lang="en-US"/>
        </a:p>
      </dgm:t>
    </dgm:pt>
    <dgm:pt modelId="{AB5DBB98-9564-40BE-9297-CD252631F9B7}" type="sibTrans" cxnId="{19239277-A31F-4A46-8E4D-59763E05B3F8}">
      <dgm:prSet/>
      <dgm:spPr/>
      <dgm:t>
        <a:bodyPr/>
        <a:lstStyle/>
        <a:p>
          <a:endParaRPr lang="en-US" dirty="0"/>
        </a:p>
      </dgm:t>
    </dgm:pt>
    <dgm:pt modelId="{7140CC49-539C-427D-86A9-F43E68510C63}">
      <dgm:prSet phldrT="[Text]"/>
      <dgm:spPr/>
      <dgm:t>
        <a:bodyPr/>
        <a:lstStyle/>
        <a:p>
          <a:r>
            <a:rPr lang="en-US" dirty="0" smtClean="0">
              <a:latin typeface="Abadi"/>
            </a:rPr>
            <a:t>Convert the dictionary into dataframe.</a:t>
          </a:r>
          <a:endParaRPr lang="en-US" dirty="0">
            <a:latin typeface="Abadi"/>
          </a:endParaRPr>
        </a:p>
      </dgm:t>
    </dgm:pt>
    <dgm:pt modelId="{78E3361E-C41F-4E55-BB7D-7043632EC426}" type="parTrans" cxnId="{E1472B03-712A-4FE2-B99F-0AE1FA7BE6B0}">
      <dgm:prSet/>
      <dgm:spPr/>
      <dgm:t>
        <a:bodyPr/>
        <a:lstStyle/>
        <a:p>
          <a:endParaRPr lang="en-US"/>
        </a:p>
      </dgm:t>
    </dgm:pt>
    <dgm:pt modelId="{1AFB0661-5F0E-40D2-9993-D1EEA6739BDB}" type="sibTrans" cxnId="{E1472B03-712A-4FE2-B99F-0AE1FA7BE6B0}">
      <dgm:prSet/>
      <dgm:spPr/>
      <dgm:t>
        <a:bodyPr/>
        <a:lstStyle/>
        <a:p>
          <a:endParaRPr lang="en-US"/>
        </a:p>
      </dgm:t>
    </dgm:pt>
    <dgm:pt modelId="{6825D33F-4BC8-4DB7-BBF7-120DF60DCF9F}">
      <dgm:prSet phldrT="[Text]"/>
      <dgm:spPr/>
      <dgm:t>
        <a:bodyPr/>
        <a:lstStyle/>
        <a:p>
          <a:r>
            <a:rPr lang="en-US" b="0" i="0" dirty="0" smtClean="0">
              <a:latin typeface="Abadi"/>
            </a:rPr>
            <a:t>Create a   BeautifulSoup object from the HTML .</a:t>
          </a:r>
          <a:endParaRPr lang="en-US" dirty="0">
            <a:latin typeface="Abadi"/>
          </a:endParaRPr>
        </a:p>
      </dgm:t>
    </dgm:pt>
    <dgm:pt modelId="{689DC636-CF95-4EF4-8E9A-55A28441504E}" type="parTrans" cxnId="{D19141B2-2986-4D6C-9222-7B20AD431BBB}">
      <dgm:prSet/>
      <dgm:spPr/>
      <dgm:t>
        <a:bodyPr/>
        <a:lstStyle/>
        <a:p>
          <a:endParaRPr lang="en-US"/>
        </a:p>
      </dgm:t>
    </dgm:pt>
    <dgm:pt modelId="{F2C5EDE8-A043-4BAD-9F4F-119DFACC05A9}" type="sibTrans" cxnId="{D19141B2-2986-4D6C-9222-7B20AD431BBB}">
      <dgm:prSet/>
      <dgm:spPr/>
      <dgm:t>
        <a:bodyPr/>
        <a:lstStyle/>
        <a:p>
          <a:endParaRPr lang="en-US" dirty="0"/>
        </a:p>
      </dgm:t>
    </dgm:pt>
    <dgm:pt modelId="{84265A25-1054-4745-AA7F-56E1592CA24D}" type="pres">
      <dgm:prSet presAssocID="{27DE15D8-6EF9-4184-97B6-21CCA44BBF2D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F291AD3D-E5B9-4080-8CD0-33562D7796DA}" type="pres">
      <dgm:prSet presAssocID="{D169A9A4-0EEA-449E-B5EF-16151859D103}" presName="compNode" presStyleCnt="0"/>
      <dgm:spPr/>
    </dgm:pt>
    <dgm:pt modelId="{D5550733-9745-4B60-A652-85CD9AB4A6D7}" type="pres">
      <dgm:prSet presAssocID="{D169A9A4-0EEA-449E-B5EF-16151859D103}" presName="dummyConnPt" presStyleCnt="0"/>
      <dgm:spPr/>
    </dgm:pt>
    <dgm:pt modelId="{B602E232-48C7-4F63-81C3-FB009C0FB4E5}" type="pres">
      <dgm:prSet presAssocID="{D169A9A4-0EEA-449E-B5EF-16151859D103}" presName="node" presStyleLbl="node1" presStyleIdx="0" presStyleCnt="6" custLinFactNeighborX="4135" custLinFactNeighborY="-1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B2703-B19B-467B-9883-9630BA29B83A}" type="pres">
      <dgm:prSet presAssocID="{385DE666-8588-4579-80F3-8CF63CE6FB07}" presName="sibTrans" presStyleLbl="bgSibTrans2D1" presStyleIdx="0" presStyleCnt="5" custScaleX="100050" custScaleY="92468" custLinFactNeighborX="1587" custLinFactNeighborY="-74187"/>
      <dgm:spPr/>
      <dgm:t>
        <a:bodyPr/>
        <a:lstStyle/>
        <a:p>
          <a:endParaRPr lang="en-US"/>
        </a:p>
      </dgm:t>
    </dgm:pt>
    <dgm:pt modelId="{7108181A-B495-4BAF-8C78-2719695DD237}" type="pres">
      <dgm:prSet presAssocID="{6825D33F-4BC8-4DB7-BBF7-120DF60DCF9F}" presName="compNode" presStyleCnt="0"/>
      <dgm:spPr/>
    </dgm:pt>
    <dgm:pt modelId="{38B4A148-55F0-41DE-B312-88D7DB3866F6}" type="pres">
      <dgm:prSet presAssocID="{6825D33F-4BC8-4DB7-BBF7-120DF60DCF9F}" presName="dummyConnPt" presStyleCnt="0"/>
      <dgm:spPr/>
    </dgm:pt>
    <dgm:pt modelId="{56AB3A1C-B7CC-452F-8638-36B185C7CDEC}" type="pres">
      <dgm:prSet presAssocID="{6825D33F-4BC8-4DB7-BBF7-120DF60DCF9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031CA4-0C66-4B47-9EAD-7B7F9F338356}" type="pres">
      <dgm:prSet presAssocID="{F2C5EDE8-A043-4BAD-9F4F-119DFACC05A9}" presName="sibTrans" presStyleLbl="bgSibTrans2D1" presStyleIdx="1" presStyleCnt="5"/>
      <dgm:spPr/>
      <dgm:t>
        <a:bodyPr/>
        <a:lstStyle/>
        <a:p>
          <a:endParaRPr lang="en-US"/>
        </a:p>
      </dgm:t>
    </dgm:pt>
    <dgm:pt modelId="{1E51BB03-9156-4570-AFB6-B075F4AC4294}" type="pres">
      <dgm:prSet presAssocID="{BE1176D6-E6F7-4215-8E76-3DE57E9158F7}" presName="compNode" presStyleCnt="0"/>
      <dgm:spPr/>
    </dgm:pt>
    <dgm:pt modelId="{197B63AB-05D6-4A82-B0C1-55B71620C44D}" type="pres">
      <dgm:prSet presAssocID="{BE1176D6-E6F7-4215-8E76-3DE57E9158F7}" presName="dummyConnPt" presStyleCnt="0"/>
      <dgm:spPr/>
    </dgm:pt>
    <dgm:pt modelId="{4BD3CFED-1528-40DD-A8BD-9BB0E1B869F3}" type="pres">
      <dgm:prSet presAssocID="{BE1176D6-E6F7-4215-8E76-3DE57E9158F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3D2F2-50EF-40C1-971F-2DD53619702E}" type="pres">
      <dgm:prSet presAssocID="{5E06FCCD-4D45-4602-A2EF-F344B7E8D293}" presName="sibTrans" presStyleLbl="bgSibTrans2D1" presStyleIdx="2" presStyleCnt="5"/>
      <dgm:spPr/>
      <dgm:t>
        <a:bodyPr/>
        <a:lstStyle/>
        <a:p>
          <a:endParaRPr lang="en-US"/>
        </a:p>
      </dgm:t>
    </dgm:pt>
    <dgm:pt modelId="{BA7F3773-FCB1-4DC9-A4CA-0F7E42B2C577}" type="pres">
      <dgm:prSet presAssocID="{02B4BECD-0318-4C56-86E5-474E72ABFB68}" presName="compNode" presStyleCnt="0"/>
      <dgm:spPr/>
    </dgm:pt>
    <dgm:pt modelId="{4192A620-DB0C-4EE1-AF78-34AC71308F46}" type="pres">
      <dgm:prSet presAssocID="{02B4BECD-0318-4C56-86E5-474E72ABFB68}" presName="dummyConnPt" presStyleCnt="0"/>
      <dgm:spPr/>
    </dgm:pt>
    <dgm:pt modelId="{3F74201F-A6A6-4BFE-8594-EAE978D97A4D}" type="pres">
      <dgm:prSet presAssocID="{02B4BECD-0318-4C56-86E5-474E72ABFB6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FFE35-9B52-4E4B-8C8F-8B50484E0ECE}" type="pres">
      <dgm:prSet presAssocID="{F486BB8E-25AA-4EBC-9C1E-8845B9814A63}" presName="sibTrans" presStyleLbl="bgSibTrans2D1" presStyleIdx="3" presStyleCnt="5"/>
      <dgm:spPr/>
      <dgm:t>
        <a:bodyPr/>
        <a:lstStyle/>
        <a:p>
          <a:endParaRPr lang="en-US"/>
        </a:p>
      </dgm:t>
    </dgm:pt>
    <dgm:pt modelId="{01A723B9-331C-424F-8C06-CDEA53548A61}" type="pres">
      <dgm:prSet presAssocID="{17562A1C-3F5A-43B3-B323-36DF32627A90}" presName="compNode" presStyleCnt="0"/>
      <dgm:spPr/>
    </dgm:pt>
    <dgm:pt modelId="{AE713D45-F8CB-42A2-891D-EDF330F2D75F}" type="pres">
      <dgm:prSet presAssocID="{17562A1C-3F5A-43B3-B323-36DF32627A90}" presName="dummyConnPt" presStyleCnt="0"/>
      <dgm:spPr/>
    </dgm:pt>
    <dgm:pt modelId="{BF2E76D9-8CA2-4467-BF72-4CA24D982E41}" type="pres">
      <dgm:prSet presAssocID="{17562A1C-3F5A-43B3-B323-36DF32627A9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69EB1-056A-4E5E-A19E-A10F61E3919D}" type="pres">
      <dgm:prSet presAssocID="{AB5DBB98-9564-40BE-9297-CD252631F9B7}" presName="sibTrans" presStyleLbl="bgSibTrans2D1" presStyleIdx="4" presStyleCnt="5"/>
      <dgm:spPr/>
      <dgm:t>
        <a:bodyPr/>
        <a:lstStyle/>
        <a:p>
          <a:endParaRPr lang="en-US"/>
        </a:p>
      </dgm:t>
    </dgm:pt>
    <dgm:pt modelId="{D815DB19-75CC-4BC0-91DB-6BA579C28A09}" type="pres">
      <dgm:prSet presAssocID="{7140CC49-539C-427D-86A9-F43E68510C63}" presName="compNode" presStyleCnt="0"/>
      <dgm:spPr/>
    </dgm:pt>
    <dgm:pt modelId="{433AB9BC-FA4D-44DB-BBCA-C926DA9BDD81}" type="pres">
      <dgm:prSet presAssocID="{7140CC49-539C-427D-86A9-F43E68510C63}" presName="dummyConnPt" presStyleCnt="0"/>
      <dgm:spPr/>
    </dgm:pt>
    <dgm:pt modelId="{6352A002-809B-49A7-A41E-48F96D0628DD}" type="pres">
      <dgm:prSet presAssocID="{7140CC49-539C-427D-86A9-F43E68510C6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E33812-8EC2-4726-AE6E-3F3E9EF4DE74}" type="presOf" srcId="{D169A9A4-0EEA-449E-B5EF-16151859D103}" destId="{B602E232-48C7-4F63-81C3-FB009C0FB4E5}" srcOrd="0" destOrd="0" presId="urn:microsoft.com/office/officeart/2005/8/layout/bProcess4"/>
    <dgm:cxn modelId="{CB3A3B03-C4B7-47A5-8689-892B3D5EB541}" type="presOf" srcId="{AB5DBB98-9564-40BE-9297-CD252631F9B7}" destId="{48F69EB1-056A-4E5E-A19E-A10F61E3919D}" srcOrd="0" destOrd="0" presId="urn:microsoft.com/office/officeart/2005/8/layout/bProcess4"/>
    <dgm:cxn modelId="{171C4010-ACF9-4438-A626-1E412AE34567}" type="presOf" srcId="{02B4BECD-0318-4C56-86E5-474E72ABFB68}" destId="{3F74201F-A6A6-4BFE-8594-EAE978D97A4D}" srcOrd="0" destOrd="0" presId="urn:microsoft.com/office/officeart/2005/8/layout/bProcess4"/>
    <dgm:cxn modelId="{383D97C5-F5B0-40C7-BD2D-7D767D933A4E}" type="presOf" srcId="{27DE15D8-6EF9-4184-97B6-21CCA44BBF2D}" destId="{84265A25-1054-4745-AA7F-56E1592CA24D}" srcOrd="0" destOrd="0" presId="urn:microsoft.com/office/officeart/2005/8/layout/bProcess4"/>
    <dgm:cxn modelId="{1DFF45AD-C956-43D4-8D0F-292D61A9F2C8}" srcId="{27DE15D8-6EF9-4184-97B6-21CCA44BBF2D}" destId="{02B4BECD-0318-4C56-86E5-474E72ABFB68}" srcOrd="3" destOrd="0" parTransId="{DFD0DDD8-86C8-44ED-8760-F598B98AB455}" sibTransId="{F486BB8E-25AA-4EBC-9C1E-8845B9814A63}"/>
    <dgm:cxn modelId="{895F1D57-A201-4924-8A7D-9D9F8EE7FDDA}" type="presOf" srcId="{7140CC49-539C-427D-86A9-F43E68510C63}" destId="{6352A002-809B-49A7-A41E-48F96D0628DD}" srcOrd="0" destOrd="0" presId="urn:microsoft.com/office/officeart/2005/8/layout/bProcess4"/>
    <dgm:cxn modelId="{5A88FC2C-5658-4D86-93FB-EAA4CFE46575}" type="presOf" srcId="{F486BB8E-25AA-4EBC-9C1E-8845B9814A63}" destId="{307FFE35-9B52-4E4B-8C8F-8B50484E0ECE}" srcOrd="0" destOrd="0" presId="urn:microsoft.com/office/officeart/2005/8/layout/bProcess4"/>
    <dgm:cxn modelId="{599FA16A-238A-4727-8EBB-1D2CC47EB343}" type="presOf" srcId="{5E06FCCD-4D45-4602-A2EF-F344B7E8D293}" destId="{BC63D2F2-50EF-40C1-971F-2DD53619702E}" srcOrd="0" destOrd="0" presId="urn:microsoft.com/office/officeart/2005/8/layout/bProcess4"/>
    <dgm:cxn modelId="{33989AFE-FB70-47D4-884F-F8BD7EE414B0}" type="presOf" srcId="{385DE666-8588-4579-80F3-8CF63CE6FB07}" destId="{F6CB2703-B19B-467B-9883-9630BA29B83A}" srcOrd="0" destOrd="0" presId="urn:microsoft.com/office/officeart/2005/8/layout/bProcess4"/>
    <dgm:cxn modelId="{D19141B2-2986-4D6C-9222-7B20AD431BBB}" srcId="{27DE15D8-6EF9-4184-97B6-21CCA44BBF2D}" destId="{6825D33F-4BC8-4DB7-BBF7-120DF60DCF9F}" srcOrd="1" destOrd="0" parTransId="{689DC636-CF95-4EF4-8E9A-55A28441504E}" sibTransId="{F2C5EDE8-A043-4BAD-9F4F-119DFACC05A9}"/>
    <dgm:cxn modelId="{215EA835-FBAA-4DF2-BE2B-B56D0E79CB2A}" type="presOf" srcId="{BE1176D6-E6F7-4215-8E76-3DE57E9158F7}" destId="{4BD3CFED-1528-40DD-A8BD-9BB0E1B869F3}" srcOrd="0" destOrd="0" presId="urn:microsoft.com/office/officeart/2005/8/layout/bProcess4"/>
    <dgm:cxn modelId="{458BB5B1-FA3E-4724-9591-9750F0A47471}" type="presOf" srcId="{F2C5EDE8-A043-4BAD-9F4F-119DFACC05A9}" destId="{7F031CA4-0C66-4B47-9EAD-7B7F9F338356}" srcOrd="0" destOrd="0" presId="urn:microsoft.com/office/officeart/2005/8/layout/bProcess4"/>
    <dgm:cxn modelId="{97338732-70A0-4E8C-9C00-51742E049078}" srcId="{27DE15D8-6EF9-4184-97B6-21CCA44BBF2D}" destId="{D169A9A4-0EEA-449E-B5EF-16151859D103}" srcOrd="0" destOrd="0" parTransId="{EA01955D-11C7-499F-9DCB-E84DE418FC16}" sibTransId="{385DE666-8588-4579-80F3-8CF63CE6FB07}"/>
    <dgm:cxn modelId="{E1472B03-712A-4FE2-B99F-0AE1FA7BE6B0}" srcId="{27DE15D8-6EF9-4184-97B6-21CCA44BBF2D}" destId="{7140CC49-539C-427D-86A9-F43E68510C63}" srcOrd="5" destOrd="0" parTransId="{78E3361E-C41F-4E55-BB7D-7043632EC426}" sibTransId="{1AFB0661-5F0E-40D2-9993-D1EEA6739BDB}"/>
    <dgm:cxn modelId="{19239277-A31F-4A46-8E4D-59763E05B3F8}" srcId="{27DE15D8-6EF9-4184-97B6-21CCA44BBF2D}" destId="{17562A1C-3F5A-43B3-B323-36DF32627A90}" srcOrd="4" destOrd="0" parTransId="{5072F6EC-7F7A-4A35-A29D-679D5FA33095}" sibTransId="{AB5DBB98-9564-40BE-9297-CD252631F9B7}"/>
    <dgm:cxn modelId="{E481DDD4-0104-4544-8179-E07F62374483}" srcId="{27DE15D8-6EF9-4184-97B6-21CCA44BBF2D}" destId="{BE1176D6-E6F7-4215-8E76-3DE57E9158F7}" srcOrd="2" destOrd="0" parTransId="{79352E44-C9C5-40A8-A64F-B2B3251BC3C0}" sibTransId="{5E06FCCD-4D45-4602-A2EF-F344B7E8D293}"/>
    <dgm:cxn modelId="{6687E854-F3AA-499C-8B80-91A41AA4FAC0}" type="presOf" srcId="{6825D33F-4BC8-4DB7-BBF7-120DF60DCF9F}" destId="{56AB3A1C-B7CC-452F-8638-36B185C7CDEC}" srcOrd="0" destOrd="0" presId="urn:microsoft.com/office/officeart/2005/8/layout/bProcess4"/>
    <dgm:cxn modelId="{3111A623-B8B5-4B0A-9241-6D0C6DEBD9BA}" type="presOf" srcId="{17562A1C-3F5A-43B3-B323-36DF32627A90}" destId="{BF2E76D9-8CA2-4467-BF72-4CA24D982E41}" srcOrd="0" destOrd="0" presId="urn:microsoft.com/office/officeart/2005/8/layout/bProcess4"/>
    <dgm:cxn modelId="{7A255264-3C27-4D8E-B98B-65AA487BB1B4}" type="presParOf" srcId="{84265A25-1054-4745-AA7F-56E1592CA24D}" destId="{F291AD3D-E5B9-4080-8CD0-33562D7796DA}" srcOrd="0" destOrd="0" presId="urn:microsoft.com/office/officeart/2005/8/layout/bProcess4"/>
    <dgm:cxn modelId="{75CB6CDA-5272-4D09-AFDD-DF3FF478D69A}" type="presParOf" srcId="{F291AD3D-E5B9-4080-8CD0-33562D7796DA}" destId="{D5550733-9745-4B60-A652-85CD9AB4A6D7}" srcOrd="0" destOrd="0" presId="urn:microsoft.com/office/officeart/2005/8/layout/bProcess4"/>
    <dgm:cxn modelId="{BB16FD4D-9ECF-4656-BB40-8ED2D0876CC3}" type="presParOf" srcId="{F291AD3D-E5B9-4080-8CD0-33562D7796DA}" destId="{B602E232-48C7-4F63-81C3-FB009C0FB4E5}" srcOrd="1" destOrd="0" presId="urn:microsoft.com/office/officeart/2005/8/layout/bProcess4"/>
    <dgm:cxn modelId="{0DF49C41-3BDB-465B-92F8-777A4541D3AE}" type="presParOf" srcId="{84265A25-1054-4745-AA7F-56E1592CA24D}" destId="{F6CB2703-B19B-467B-9883-9630BA29B83A}" srcOrd="1" destOrd="0" presId="urn:microsoft.com/office/officeart/2005/8/layout/bProcess4"/>
    <dgm:cxn modelId="{B7F01F17-C87F-4316-8A76-2CC3BEDC74E4}" type="presParOf" srcId="{84265A25-1054-4745-AA7F-56E1592CA24D}" destId="{7108181A-B495-4BAF-8C78-2719695DD237}" srcOrd="2" destOrd="0" presId="urn:microsoft.com/office/officeart/2005/8/layout/bProcess4"/>
    <dgm:cxn modelId="{3D5DFA62-19A0-430F-A8B2-24C01EEBC7B0}" type="presParOf" srcId="{7108181A-B495-4BAF-8C78-2719695DD237}" destId="{38B4A148-55F0-41DE-B312-88D7DB3866F6}" srcOrd="0" destOrd="0" presId="urn:microsoft.com/office/officeart/2005/8/layout/bProcess4"/>
    <dgm:cxn modelId="{08F8231A-EDA7-4765-8026-5C0E19522C77}" type="presParOf" srcId="{7108181A-B495-4BAF-8C78-2719695DD237}" destId="{56AB3A1C-B7CC-452F-8638-36B185C7CDEC}" srcOrd="1" destOrd="0" presId="urn:microsoft.com/office/officeart/2005/8/layout/bProcess4"/>
    <dgm:cxn modelId="{D75666E3-AFFD-4F31-890F-174CCCD1BCC2}" type="presParOf" srcId="{84265A25-1054-4745-AA7F-56E1592CA24D}" destId="{7F031CA4-0C66-4B47-9EAD-7B7F9F338356}" srcOrd="3" destOrd="0" presId="urn:microsoft.com/office/officeart/2005/8/layout/bProcess4"/>
    <dgm:cxn modelId="{596B7CE1-3A0D-4488-A822-F92790B18D3B}" type="presParOf" srcId="{84265A25-1054-4745-AA7F-56E1592CA24D}" destId="{1E51BB03-9156-4570-AFB6-B075F4AC4294}" srcOrd="4" destOrd="0" presId="urn:microsoft.com/office/officeart/2005/8/layout/bProcess4"/>
    <dgm:cxn modelId="{A61601FC-41B9-411B-A013-1D89590A16BC}" type="presParOf" srcId="{1E51BB03-9156-4570-AFB6-B075F4AC4294}" destId="{197B63AB-05D6-4A82-B0C1-55B71620C44D}" srcOrd="0" destOrd="0" presId="urn:microsoft.com/office/officeart/2005/8/layout/bProcess4"/>
    <dgm:cxn modelId="{13E10A03-8CA2-4CF8-94AD-95477A70D356}" type="presParOf" srcId="{1E51BB03-9156-4570-AFB6-B075F4AC4294}" destId="{4BD3CFED-1528-40DD-A8BD-9BB0E1B869F3}" srcOrd="1" destOrd="0" presId="urn:microsoft.com/office/officeart/2005/8/layout/bProcess4"/>
    <dgm:cxn modelId="{2B8FA0BA-DE7F-484F-BE45-E2DFB9372014}" type="presParOf" srcId="{84265A25-1054-4745-AA7F-56E1592CA24D}" destId="{BC63D2F2-50EF-40C1-971F-2DD53619702E}" srcOrd="5" destOrd="0" presId="urn:microsoft.com/office/officeart/2005/8/layout/bProcess4"/>
    <dgm:cxn modelId="{3D3BBE04-5073-4BE3-87FC-9F6C71784263}" type="presParOf" srcId="{84265A25-1054-4745-AA7F-56E1592CA24D}" destId="{BA7F3773-FCB1-4DC9-A4CA-0F7E42B2C577}" srcOrd="6" destOrd="0" presId="urn:microsoft.com/office/officeart/2005/8/layout/bProcess4"/>
    <dgm:cxn modelId="{2E79448E-0A6B-479A-875E-E804D7D07004}" type="presParOf" srcId="{BA7F3773-FCB1-4DC9-A4CA-0F7E42B2C577}" destId="{4192A620-DB0C-4EE1-AF78-34AC71308F46}" srcOrd="0" destOrd="0" presId="urn:microsoft.com/office/officeart/2005/8/layout/bProcess4"/>
    <dgm:cxn modelId="{C1263FB4-9482-4762-BA17-AE08DFAB6C11}" type="presParOf" srcId="{BA7F3773-FCB1-4DC9-A4CA-0F7E42B2C577}" destId="{3F74201F-A6A6-4BFE-8594-EAE978D97A4D}" srcOrd="1" destOrd="0" presId="urn:microsoft.com/office/officeart/2005/8/layout/bProcess4"/>
    <dgm:cxn modelId="{B96A1854-DA8B-4B7E-B40D-CC6D6A336EC9}" type="presParOf" srcId="{84265A25-1054-4745-AA7F-56E1592CA24D}" destId="{307FFE35-9B52-4E4B-8C8F-8B50484E0ECE}" srcOrd="7" destOrd="0" presId="urn:microsoft.com/office/officeart/2005/8/layout/bProcess4"/>
    <dgm:cxn modelId="{CBEF5BE4-E234-4DBB-AE41-08E0DAFE210A}" type="presParOf" srcId="{84265A25-1054-4745-AA7F-56E1592CA24D}" destId="{01A723B9-331C-424F-8C06-CDEA53548A61}" srcOrd="8" destOrd="0" presId="urn:microsoft.com/office/officeart/2005/8/layout/bProcess4"/>
    <dgm:cxn modelId="{F62A32BA-BD61-4017-A58F-CF65AA14879B}" type="presParOf" srcId="{01A723B9-331C-424F-8C06-CDEA53548A61}" destId="{AE713D45-F8CB-42A2-891D-EDF330F2D75F}" srcOrd="0" destOrd="0" presId="urn:microsoft.com/office/officeart/2005/8/layout/bProcess4"/>
    <dgm:cxn modelId="{754A4CD9-9E7F-4FB2-ABAC-0562D934B698}" type="presParOf" srcId="{01A723B9-331C-424F-8C06-CDEA53548A61}" destId="{BF2E76D9-8CA2-4467-BF72-4CA24D982E41}" srcOrd="1" destOrd="0" presId="urn:microsoft.com/office/officeart/2005/8/layout/bProcess4"/>
    <dgm:cxn modelId="{CDF4449C-2D7F-4F4C-AC68-C612CBFC0850}" type="presParOf" srcId="{84265A25-1054-4745-AA7F-56E1592CA24D}" destId="{48F69EB1-056A-4E5E-A19E-A10F61E3919D}" srcOrd="9" destOrd="0" presId="urn:microsoft.com/office/officeart/2005/8/layout/bProcess4"/>
    <dgm:cxn modelId="{DE875A46-4500-4A85-804A-87B220F556F5}" type="presParOf" srcId="{84265A25-1054-4745-AA7F-56E1592CA24D}" destId="{D815DB19-75CC-4BC0-91DB-6BA579C28A09}" srcOrd="10" destOrd="0" presId="urn:microsoft.com/office/officeart/2005/8/layout/bProcess4"/>
    <dgm:cxn modelId="{B2D53955-5435-4953-BAD9-CC8B5C7EFCA3}" type="presParOf" srcId="{D815DB19-75CC-4BC0-91DB-6BA579C28A09}" destId="{433AB9BC-FA4D-44DB-BBCA-C926DA9BDD81}" srcOrd="0" destOrd="0" presId="urn:microsoft.com/office/officeart/2005/8/layout/bProcess4"/>
    <dgm:cxn modelId="{2895014D-98E4-4805-A4E2-008A0C578362}" type="presParOf" srcId="{D815DB19-75CC-4BC0-91DB-6BA579C28A09}" destId="{6352A002-809B-49A7-A41E-48F96D0628DD}" srcOrd="1" destOrd="0" presId="urn:microsoft.com/office/officeart/2005/8/layout/bProcess4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FAF6B5-7761-47A5-988C-C9ED7FC9136C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A61234-AA64-4AC6-9F5F-3B183036CC08}">
      <dgm:prSet phldrT="[Text]" custT="1"/>
      <dgm:spPr/>
      <dgm:t>
        <a:bodyPr/>
        <a:lstStyle/>
        <a:p>
          <a:r>
            <a:rPr lang="en-US" sz="2000" b="0" i="0" dirty="0" smtClean="0">
              <a:latin typeface="Abadi"/>
            </a:rPr>
            <a:t>Load Space X dataset, from last section.</a:t>
          </a:r>
          <a:endParaRPr lang="en-US" sz="2000" dirty="0"/>
        </a:p>
      </dgm:t>
    </dgm:pt>
    <dgm:pt modelId="{464EF2DF-A9E3-4B67-B394-96E59F537899}" type="parTrans" cxnId="{A88F13D2-9B78-4A34-8B55-46BF7E53C44C}">
      <dgm:prSet/>
      <dgm:spPr/>
      <dgm:t>
        <a:bodyPr/>
        <a:lstStyle/>
        <a:p>
          <a:endParaRPr lang="en-US"/>
        </a:p>
      </dgm:t>
    </dgm:pt>
    <dgm:pt modelId="{3895834F-EA75-4CFB-8B6A-7B9A05946EBF}" type="sibTrans" cxnId="{A88F13D2-9B78-4A34-8B55-46BF7E53C44C}">
      <dgm:prSet/>
      <dgm:spPr/>
      <dgm:t>
        <a:bodyPr/>
        <a:lstStyle/>
        <a:p>
          <a:endParaRPr lang="en-US" dirty="0"/>
        </a:p>
      </dgm:t>
    </dgm:pt>
    <dgm:pt modelId="{2A537986-99F8-4C21-86AB-8B8B3B953CFC}">
      <dgm:prSet phldrT="[Text]" custT="1"/>
      <dgm:spPr/>
      <dgm:t>
        <a:bodyPr/>
        <a:lstStyle/>
        <a:p>
          <a:r>
            <a:rPr lang="en-US" sz="1800" b="0" i="0" dirty="0" smtClean="0">
              <a:latin typeface="Abadi"/>
            </a:rPr>
            <a:t>Use the method  value_count() on the column  to determine the number of launches on each site.</a:t>
          </a:r>
          <a:endParaRPr lang="en-US" sz="1800" dirty="0">
            <a:latin typeface="Abadi"/>
          </a:endParaRPr>
        </a:p>
      </dgm:t>
    </dgm:pt>
    <dgm:pt modelId="{0D6C3806-96EE-4106-8022-D24F2492404A}" type="parTrans" cxnId="{52B41180-420B-4691-BF40-091D06E32377}">
      <dgm:prSet/>
      <dgm:spPr/>
      <dgm:t>
        <a:bodyPr/>
        <a:lstStyle/>
        <a:p>
          <a:endParaRPr lang="en-US"/>
        </a:p>
      </dgm:t>
    </dgm:pt>
    <dgm:pt modelId="{C8CA8B8D-D182-463A-A8CD-7EB8891DAD76}" type="sibTrans" cxnId="{52B41180-420B-4691-BF40-091D06E32377}">
      <dgm:prSet/>
      <dgm:spPr/>
      <dgm:t>
        <a:bodyPr/>
        <a:lstStyle/>
        <a:p>
          <a:endParaRPr lang="en-US" dirty="0"/>
        </a:p>
      </dgm:t>
    </dgm:pt>
    <dgm:pt modelId="{E94FE99B-392F-4429-A8E6-BA75CAEFFA2C}">
      <dgm:prSet phldrT="[Text]" custT="1"/>
      <dgm:spPr/>
      <dgm:t>
        <a:bodyPr/>
        <a:lstStyle/>
        <a:p>
          <a:r>
            <a:rPr lang="en-US" sz="1800" b="0" i="0" dirty="0" smtClean="0">
              <a:latin typeface="Abadi"/>
            </a:rPr>
            <a:t>Use the method value_counts() to</a:t>
          </a:r>
        </a:p>
        <a:p>
          <a:r>
            <a:rPr lang="en-US" sz="1800" b="0" i="0" dirty="0" smtClean="0">
              <a:latin typeface="Abadi"/>
            </a:rPr>
            <a:t>determine the number and occurrence of each orbit in the column </a:t>
          </a:r>
          <a:endParaRPr lang="en-US" sz="1800" dirty="0"/>
        </a:p>
      </dgm:t>
    </dgm:pt>
    <dgm:pt modelId="{76F35D86-2F2A-43E5-BD34-C7232945218B}" type="parTrans" cxnId="{D4D8879A-DDD4-4A82-893B-7A4C70575EF8}">
      <dgm:prSet/>
      <dgm:spPr/>
      <dgm:t>
        <a:bodyPr/>
        <a:lstStyle/>
        <a:p>
          <a:endParaRPr lang="en-US"/>
        </a:p>
      </dgm:t>
    </dgm:pt>
    <dgm:pt modelId="{947A356F-5472-435E-9D29-FBFCF56EFA67}" type="sibTrans" cxnId="{D4D8879A-DDD4-4A82-893B-7A4C70575EF8}">
      <dgm:prSet/>
      <dgm:spPr/>
      <dgm:t>
        <a:bodyPr/>
        <a:lstStyle/>
        <a:p>
          <a:endParaRPr lang="en-US" dirty="0"/>
        </a:p>
      </dgm:t>
    </dgm:pt>
    <dgm:pt modelId="{3523D65F-3D5F-4701-8ABD-5B625735F99A}">
      <dgm:prSet phldrT="[Text]" custT="1"/>
      <dgm:spPr/>
      <dgm:t>
        <a:bodyPr/>
        <a:lstStyle/>
        <a:p>
          <a:r>
            <a:rPr lang="en-US" sz="1800" dirty="0" smtClean="0">
              <a:latin typeface="Abadi"/>
            </a:rPr>
            <a:t>Determine the success rate.</a:t>
          </a:r>
          <a:endParaRPr lang="en-US" sz="1800" dirty="0"/>
        </a:p>
      </dgm:t>
    </dgm:pt>
    <dgm:pt modelId="{E17F14F4-5439-47E5-92A4-EA740D75927D}" type="parTrans" cxnId="{A3B0B656-BBCF-48CA-9AF9-C2FA7D31317E}">
      <dgm:prSet/>
      <dgm:spPr/>
      <dgm:t>
        <a:bodyPr/>
        <a:lstStyle/>
        <a:p>
          <a:endParaRPr lang="en-US"/>
        </a:p>
      </dgm:t>
    </dgm:pt>
    <dgm:pt modelId="{878A1140-24B4-404B-84AB-3B0BCB44D728}" type="sibTrans" cxnId="{A3B0B656-BBCF-48CA-9AF9-C2FA7D31317E}">
      <dgm:prSet/>
      <dgm:spPr/>
      <dgm:t>
        <a:bodyPr/>
        <a:lstStyle/>
        <a:p>
          <a:endParaRPr lang="en-US"/>
        </a:p>
      </dgm:t>
    </dgm:pt>
    <dgm:pt modelId="{642AE8ED-33AD-4DFE-8BBA-7F07857727AB}">
      <dgm:prSet custT="1"/>
      <dgm:spPr/>
      <dgm:t>
        <a:bodyPr/>
        <a:lstStyle/>
        <a:p>
          <a:r>
            <a:rPr lang="en-US" sz="1800" dirty="0" smtClean="0">
              <a:latin typeface="Abadi"/>
            </a:rPr>
            <a:t>Create</a:t>
          </a:r>
          <a:r>
            <a:rPr lang="en-US" sz="1800" baseline="0" dirty="0" smtClean="0">
              <a:latin typeface="Abadi"/>
            </a:rPr>
            <a:t> a landing outcome label from outcome column.</a:t>
          </a:r>
          <a:endParaRPr lang="en-US" sz="1800" dirty="0">
            <a:latin typeface="Abadi"/>
          </a:endParaRPr>
        </a:p>
      </dgm:t>
    </dgm:pt>
    <dgm:pt modelId="{5BFFF251-4F30-45C3-94C7-A91CDE27B506}" type="parTrans" cxnId="{F74547CD-F8CD-4392-840D-43854919FC3C}">
      <dgm:prSet/>
      <dgm:spPr/>
      <dgm:t>
        <a:bodyPr/>
        <a:lstStyle/>
        <a:p>
          <a:endParaRPr lang="en-US"/>
        </a:p>
      </dgm:t>
    </dgm:pt>
    <dgm:pt modelId="{0C17DA6B-F236-4D1E-BBB7-8914EA821275}" type="sibTrans" cxnId="{F74547CD-F8CD-4392-840D-43854919FC3C}">
      <dgm:prSet/>
      <dgm:spPr/>
      <dgm:t>
        <a:bodyPr/>
        <a:lstStyle/>
        <a:p>
          <a:endParaRPr lang="en-US" dirty="0"/>
        </a:p>
      </dgm:t>
    </dgm:pt>
    <dgm:pt modelId="{CDE3349C-F043-48D2-9D3C-C538AD5264F0}">
      <dgm:prSet custT="1"/>
      <dgm:spPr/>
      <dgm:t>
        <a:bodyPr/>
        <a:lstStyle/>
        <a:p>
          <a:r>
            <a:rPr lang="en-US" sz="1800" b="0" i="0" dirty="0" smtClean="0">
              <a:latin typeface="Abadi"/>
            </a:rPr>
            <a:t>Use the method  .value on the column  to determine the number of  landing  outcomes.</a:t>
          </a:r>
          <a:endParaRPr lang="en-US" sz="1800" dirty="0">
            <a:latin typeface="Abadi"/>
          </a:endParaRPr>
        </a:p>
      </dgm:t>
    </dgm:pt>
    <dgm:pt modelId="{179290EF-A536-4BF6-80E7-6865B78B7670}" type="parTrans" cxnId="{909AFECC-D652-4D79-A808-AB98A920CDE7}">
      <dgm:prSet/>
      <dgm:spPr/>
      <dgm:t>
        <a:bodyPr/>
        <a:lstStyle/>
        <a:p>
          <a:endParaRPr lang="en-US"/>
        </a:p>
      </dgm:t>
    </dgm:pt>
    <dgm:pt modelId="{6DC044BA-433C-46D7-8AE5-A48D6B7933F3}" type="sibTrans" cxnId="{909AFECC-D652-4D79-A808-AB98A920CDE7}">
      <dgm:prSet/>
      <dgm:spPr/>
      <dgm:t>
        <a:bodyPr/>
        <a:lstStyle/>
        <a:p>
          <a:endParaRPr lang="en-US" dirty="0"/>
        </a:p>
      </dgm:t>
    </dgm:pt>
    <dgm:pt modelId="{791814CA-B42E-4E07-838A-4B22F7382B35}" type="pres">
      <dgm:prSet presAssocID="{B8FAF6B5-7761-47A5-988C-C9ED7FC9136C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6EB8951-BEF2-468B-AB31-256F9C483C9B}" type="pres">
      <dgm:prSet presAssocID="{D2A61234-AA64-4AC6-9F5F-3B183036CC08}" presName="compNode" presStyleCnt="0"/>
      <dgm:spPr/>
    </dgm:pt>
    <dgm:pt modelId="{8EAEDE9D-3BEA-4D85-857F-E68C9299A649}" type="pres">
      <dgm:prSet presAssocID="{D2A61234-AA64-4AC6-9F5F-3B183036CC08}" presName="dummyConnPt" presStyleCnt="0"/>
      <dgm:spPr/>
    </dgm:pt>
    <dgm:pt modelId="{12D9EF0E-15DF-4CCA-89D2-D20288050A29}" type="pres">
      <dgm:prSet presAssocID="{D2A61234-AA64-4AC6-9F5F-3B183036CC0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CE7CB0-09C1-4A21-94C5-31E5C1DF03AD}" type="pres">
      <dgm:prSet presAssocID="{3895834F-EA75-4CFB-8B6A-7B9A05946EBF}" presName="sibTrans" presStyleLbl="bgSibTrans2D1" presStyleIdx="0" presStyleCnt="5"/>
      <dgm:spPr/>
      <dgm:t>
        <a:bodyPr/>
        <a:lstStyle/>
        <a:p>
          <a:endParaRPr lang="en-US"/>
        </a:p>
      </dgm:t>
    </dgm:pt>
    <dgm:pt modelId="{5375957B-2B32-4687-A4B4-83D73B3FBA48}" type="pres">
      <dgm:prSet presAssocID="{2A537986-99F8-4C21-86AB-8B8B3B953CFC}" presName="compNode" presStyleCnt="0"/>
      <dgm:spPr/>
    </dgm:pt>
    <dgm:pt modelId="{0915623C-E42A-488D-AE49-FC06309B4B3F}" type="pres">
      <dgm:prSet presAssocID="{2A537986-99F8-4C21-86AB-8B8B3B953CFC}" presName="dummyConnPt" presStyleCnt="0"/>
      <dgm:spPr/>
    </dgm:pt>
    <dgm:pt modelId="{020EA953-1BEA-4F05-846F-A294BDB79F78}" type="pres">
      <dgm:prSet presAssocID="{2A537986-99F8-4C21-86AB-8B8B3B953CF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81DA9E-EA52-4F42-BAB7-7404778E44C6}" type="pres">
      <dgm:prSet presAssocID="{C8CA8B8D-D182-463A-A8CD-7EB8891DAD76}" presName="sibTrans" presStyleLbl="bgSibTrans2D1" presStyleIdx="1" presStyleCnt="5"/>
      <dgm:spPr/>
      <dgm:t>
        <a:bodyPr/>
        <a:lstStyle/>
        <a:p>
          <a:endParaRPr lang="en-US"/>
        </a:p>
      </dgm:t>
    </dgm:pt>
    <dgm:pt modelId="{7ECCF0BB-497A-403D-A6F5-F03A88658E62}" type="pres">
      <dgm:prSet presAssocID="{E94FE99B-392F-4429-A8E6-BA75CAEFFA2C}" presName="compNode" presStyleCnt="0"/>
      <dgm:spPr/>
    </dgm:pt>
    <dgm:pt modelId="{3CD74040-901C-4E3C-BE78-86FA4FAA8B7E}" type="pres">
      <dgm:prSet presAssocID="{E94FE99B-392F-4429-A8E6-BA75CAEFFA2C}" presName="dummyConnPt" presStyleCnt="0"/>
      <dgm:spPr/>
    </dgm:pt>
    <dgm:pt modelId="{EB275725-8F74-4DF3-A0E5-854F4A6CB4F2}" type="pres">
      <dgm:prSet presAssocID="{E94FE99B-392F-4429-A8E6-BA75CAEFFA2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49F41B-0B3C-49C4-8D5D-08C9300E7214}" type="pres">
      <dgm:prSet presAssocID="{947A356F-5472-435E-9D29-FBFCF56EFA67}" presName="sibTrans" presStyleLbl="bgSibTrans2D1" presStyleIdx="2" presStyleCnt="5"/>
      <dgm:spPr/>
      <dgm:t>
        <a:bodyPr/>
        <a:lstStyle/>
        <a:p>
          <a:endParaRPr lang="en-US"/>
        </a:p>
      </dgm:t>
    </dgm:pt>
    <dgm:pt modelId="{62FEB1BC-8204-4994-B8D5-8736F15FB773}" type="pres">
      <dgm:prSet presAssocID="{CDE3349C-F043-48D2-9D3C-C538AD5264F0}" presName="compNode" presStyleCnt="0"/>
      <dgm:spPr/>
    </dgm:pt>
    <dgm:pt modelId="{E4AE88C3-16B9-4352-AD47-3DE984FF1E62}" type="pres">
      <dgm:prSet presAssocID="{CDE3349C-F043-48D2-9D3C-C538AD5264F0}" presName="dummyConnPt" presStyleCnt="0"/>
      <dgm:spPr/>
    </dgm:pt>
    <dgm:pt modelId="{8CC6FA7F-D165-404F-A46D-8DC3CC5A60A9}" type="pres">
      <dgm:prSet presAssocID="{CDE3349C-F043-48D2-9D3C-C538AD5264F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A74AA3-9CC0-4CD6-A810-942E790788F9}" type="pres">
      <dgm:prSet presAssocID="{6DC044BA-433C-46D7-8AE5-A48D6B7933F3}" presName="sibTrans" presStyleLbl="bgSibTrans2D1" presStyleIdx="3" presStyleCnt="5"/>
      <dgm:spPr/>
      <dgm:t>
        <a:bodyPr/>
        <a:lstStyle/>
        <a:p>
          <a:endParaRPr lang="en-US"/>
        </a:p>
      </dgm:t>
    </dgm:pt>
    <dgm:pt modelId="{33EEAD49-2BC8-4B9F-82EB-4CF904D1B35A}" type="pres">
      <dgm:prSet presAssocID="{642AE8ED-33AD-4DFE-8BBA-7F07857727AB}" presName="compNode" presStyleCnt="0"/>
      <dgm:spPr/>
    </dgm:pt>
    <dgm:pt modelId="{AE2A026A-CC68-49A8-AEDB-8300034C3EA3}" type="pres">
      <dgm:prSet presAssocID="{642AE8ED-33AD-4DFE-8BBA-7F07857727AB}" presName="dummyConnPt" presStyleCnt="0"/>
      <dgm:spPr/>
    </dgm:pt>
    <dgm:pt modelId="{8038A99D-C913-4B44-8739-186F13791729}" type="pres">
      <dgm:prSet presAssocID="{642AE8ED-33AD-4DFE-8BBA-7F07857727AB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724E57-9DD9-4024-9B78-8078C307AD04}" type="pres">
      <dgm:prSet presAssocID="{0C17DA6B-F236-4D1E-BBB7-8914EA821275}" presName="sibTrans" presStyleLbl="bgSibTrans2D1" presStyleIdx="4" presStyleCnt="5"/>
      <dgm:spPr/>
      <dgm:t>
        <a:bodyPr/>
        <a:lstStyle/>
        <a:p>
          <a:endParaRPr lang="en-US"/>
        </a:p>
      </dgm:t>
    </dgm:pt>
    <dgm:pt modelId="{73AAD1AF-3DA9-4F04-BA96-E924F28D157D}" type="pres">
      <dgm:prSet presAssocID="{3523D65F-3D5F-4701-8ABD-5B625735F99A}" presName="compNode" presStyleCnt="0"/>
      <dgm:spPr/>
    </dgm:pt>
    <dgm:pt modelId="{FC19DB5E-BC9F-4D72-BCC9-FBFA31A081DE}" type="pres">
      <dgm:prSet presAssocID="{3523D65F-3D5F-4701-8ABD-5B625735F99A}" presName="dummyConnPt" presStyleCnt="0"/>
      <dgm:spPr/>
    </dgm:pt>
    <dgm:pt modelId="{75102D8C-16B3-4334-8F59-85AB24341F8A}" type="pres">
      <dgm:prSet presAssocID="{3523D65F-3D5F-4701-8ABD-5B625735F99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4547CD-F8CD-4392-840D-43854919FC3C}" srcId="{B8FAF6B5-7761-47A5-988C-C9ED7FC9136C}" destId="{642AE8ED-33AD-4DFE-8BBA-7F07857727AB}" srcOrd="4" destOrd="0" parTransId="{5BFFF251-4F30-45C3-94C7-A91CDE27B506}" sibTransId="{0C17DA6B-F236-4D1E-BBB7-8914EA821275}"/>
    <dgm:cxn modelId="{AF45A2A1-1AC2-4938-B1E4-D46AA6910379}" type="presOf" srcId="{947A356F-5472-435E-9D29-FBFCF56EFA67}" destId="{AC49F41B-0B3C-49C4-8D5D-08C9300E7214}" srcOrd="0" destOrd="0" presId="urn:microsoft.com/office/officeart/2005/8/layout/bProcess4"/>
    <dgm:cxn modelId="{A88F13D2-9B78-4A34-8B55-46BF7E53C44C}" srcId="{B8FAF6B5-7761-47A5-988C-C9ED7FC9136C}" destId="{D2A61234-AA64-4AC6-9F5F-3B183036CC08}" srcOrd="0" destOrd="0" parTransId="{464EF2DF-A9E3-4B67-B394-96E59F537899}" sibTransId="{3895834F-EA75-4CFB-8B6A-7B9A05946EBF}"/>
    <dgm:cxn modelId="{20C80076-4A2B-410F-A116-AC61F9EBA396}" type="presOf" srcId="{3895834F-EA75-4CFB-8B6A-7B9A05946EBF}" destId="{32CE7CB0-09C1-4A21-94C5-31E5C1DF03AD}" srcOrd="0" destOrd="0" presId="urn:microsoft.com/office/officeart/2005/8/layout/bProcess4"/>
    <dgm:cxn modelId="{70FFC18E-861E-4A4A-AC09-533CA039DA7E}" type="presOf" srcId="{CDE3349C-F043-48D2-9D3C-C538AD5264F0}" destId="{8CC6FA7F-D165-404F-A46D-8DC3CC5A60A9}" srcOrd="0" destOrd="0" presId="urn:microsoft.com/office/officeart/2005/8/layout/bProcess4"/>
    <dgm:cxn modelId="{D4D8879A-DDD4-4A82-893B-7A4C70575EF8}" srcId="{B8FAF6B5-7761-47A5-988C-C9ED7FC9136C}" destId="{E94FE99B-392F-4429-A8E6-BA75CAEFFA2C}" srcOrd="2" destOrd="0" parTransId="{76F35D86-2F2A-43E5-BD34-C7232945218B}" sibTransId="{947A356F-5472-435E-9D29-FBFCF56EFA67}"/>
    <dgm:cxn modelId="{52B41180-420B-4691-BF40-091D06E32377}" srcId="{B8FAF6B5-7761-47A5-988C-C9ED7FC9136C}" destId="{2A537986-99F8-4C21-86AB-8B8B3B953CFC}" srcOrd="1" destOrd="0" parTransId="{0D6C3806-96EE-4106-8022-D24F2492404A}" sibTransId="{C8CA8B8D-D182-463A-A8CD-7EB8891DAD76}"/>
    <dgm:cxn modelId="{B677E76F-9B00-42CF-BD11-E8B8EE9CF0AF}" type="presOf" srcId="{D2A61234-AA64-4AC6-9F5F-3B183036CC08}" destId="{12D9EF0E-15DF-4CCA-89D2-D20288050A29}" srcOrd="0" destOrd="0" presId="urn:microsoft.com/office/officeart/2005/8/layout/bProcess4"/>
    <dgm:cxn modelId="{084F3A39-CDAB-4003-962B-E65998959B65}" type="presOf" srcId="{E94FE99B-392F-4429-A8E6-BA75CAEFFA2C}" destId="{EB275725-8F74-4DF3-A0E5-854F4A6CB4F2}" srcOrd="0" destOrd="0" presId="urn:microsoft.com/office/officeart/2005/8/layout/bProcess4"/>
    <dgm:cxn modelId="{A3B0B656-BBCF-48CA-9AF9-C2FA7D31317E}" srcId="{B8FAF6B5-7761-47A5-988C-C9ED7FC9136C}" destId="{3523D65F-3D5F-4701-8ABD-5B625735F99A}" srcOrd="5" destOrd="0" parTransId="{E17F14F4-5439-47E5-92A4-EA740D75927D}" sibTransId="{878A1140-24B4-404B-84AB-3B0BCB44D728}"/>
    <dgm:cxn modelId="{AD3F1CDD-CAF7-4C7F-B311-B50B2D2D9A31}" type="presOf" srcId="{0C17DA6B-F236-4D1E-BBB7-8914EA821275}" destId="{78724E57-9DD9-4024-9B78-8078C307AD04}" srcOrd="0" destOrd="0" presId="urn:microsoft.com/office/officeart/2005/8/layout/bProcess4"/>
    <dgm:cxn modelId="{5072D5DA-0097-4B33-86C4-39D32673FEDF}" type="presOf" srcId="{2A537986-99F8-4C21-86AB-8B8B3B953CFC}" destId="{020EA953-1BEA-4F05-846F-A294BDB79F78}" srcOrd="0" destOrd="0" presId="urn:microsoft.com/office/officeart/2005/8/layout/bProcess4"/>
    <dgm:cxn modelId="{FA8BF7EB-D6E8-4C72-9841-EEDDA90F7BFE}" type="presOf" srcId="{3523D65F-3D5F-4701-8ABD-5B625735F99A}" destId="{75102D8C-16B3-4334-8F59-85AB24341F8A}" srcOrd="0" destOrd="0" presId="urn:microsoft.com/office/officeart/2005/8/layout/bProcess4"/>
    <dgm:cxn modelId="{517C0E57-5117-4C0E-A698-1DE672E5F6C3}" type="presOf" srcId="{642AE8ED-33AD-4DFE-8BBA-7F07857727AB}" destId="{8038A99D-C913-4B44-8739-186F13791729}" srcOrd="0" destOrd="0" presId="urn:microsoft.com/office/officeart/2005/8/layout/bProcess4"/>
    <dgm:cxn modelId="{8B6D0491-E64E-47EB-A5BF-6F7B693FD67E}" type="presOf" srcId="{C8CA8B8D-D182-463A-A8CD-7EB8891DAD76}" destId="{9C81DA9E-EA52-4F42-BAB7-7404778E44C6}" srcOrd="0" destOrd="0" presId="urn:microsoft.com/office/officeart/2005/8/layout/bProcess4"/>
    <dgm:cxn modelId="{D2769C4E-F8CB-4EA4-B936-B13EB3985F38}" type="presOf" srcId="{B8FAF6B5-7761-47A5-988C-C9ED7FC9136C}" destId="{791814CA-B42E-4E07-838A-4B22F7382B35}" srcOrd="0" destOrd="0" presId="urn:microsoft.com/office/officeart/2005/8/layout/bProcess4"/>
    <dgm:cxn modelId="{909AFECC-D652-4D79-A808-AB98A920CDE7}" srcId="{B8FAF6B5-7761-47A5-988C-C9ED7FC9136C}" destId="{CDE3349C-F043-48D2-9D3C-C538AD5264F0}" srcOrd="3" destOrd="0" parTransId="{179290EF-A536-4BF6-80E7-6865B78B7670}" sibTransId="{6DC044BA-433C-46D7-8AE5-A48D6B7933F3}"/>
    <dgm:cxn modelId="{5F68D015-3C15-47F3-A252-9BDA829686F7}" type="presOf" srcId="{6DC044BA-433C-46D7-8AE5-A48D6B7933F3}" destId="{9DA74AA3-9CC0-4CD6-A810-942E790788F9}" srcOrd="0" destOrd="0" presId="urn:microsoft.com/office/officeart/2005/8/layout/bProcess4"/>
    <dgm:cxn modelId="{567869A7-0288-49F4-841C-DAE1B9D89DE3}" type="presParOf" srcId="{791814CA-B42E-4E07-838A-4B22F7382B35}" destId="{E6EB8951-BEF2-468B-AB31-256F9C483C9B}" srcOrd="0" destOrd="0" presId="urn:microsoft.com/office/officeart/2005/8/layout/bProcess4"/>
    <dgm:cxn modelId="{AD757C39-CC5C-4F98-82C2-07CFA93408D9}" type="presParOf" srcId="{E6EB8951-BEF2-468B-AB31-256F9C483C9B}" destId="{8EAEDE9D-3BEA-4D85-857F-E68C9299A649}" srcOrd="0" destOrd="0" presId="urn:microsoft.com/office/officeart/2005/8/layout/bProcess4"/>
    <dgm:cxn modelId="{D8E6A5AF-625A-4868-8FC2-07F2A204E8A6}" type="presParOf" srcId="{E6EB8951-BEF2-468B-AB31-256F9C483C9B}" destId="{12D9EF0E-15DF-4CCA-89D2-D20288050A29}" srcOrd="1" destOrd="0" presId="urn:microsoft.com/office/officeart/2005/8/layout/bProcess4"/>
    <dgm:cxn modelId="{464983C3-54D4-4285-AA92-C0D8D8E1497A}" type="presParOf" srcId="{791814CA-B42E-4E07-838A-4B22F7382B35}" destId="{32CE7CB0-09C1-4A21-94C5-31E5C1DF03AD}" srcOrd="1" destOrd="0" presId="urn:microsoft.com/office/officeart/2005/8/layout/bProcess4"/>
    <dgm:cxn modelId="{BC82D0D5-A70B-4767-AEA4-666CBFDFB36E}" type="presParOf" srcId="{791814CA-B42E-4E07-838A-4B22F7382B35}" destId="{5375957B-2B32-4687-A4B4-83D73B3FBA48}" srcOrd="2" destOrd="0" presId="urn:microsoft.com/office/officeart/2005/8/layout/bProcess4"/>
    <dgm:cxn modelId="{B4F0DBCB-55C2-4F4B-BC1D-70E67CEF4E3C}" type="presParOf" srcId="{5375957B-2B32-4687-A4B4-83D73B3FBA48}" destId="{0915623C-E42A-488D-AE49-FC06309B4B3F}" srcOrd="0" destOrd="0" presId="urn:microsoft.com/office/officeart/2005/8/layout/bProcess4"/>
    <dgm:cxn modelId="{41984957-132F-4243-990C-31C791DF0F5F}" type="presParOf" srcId="{5375957B-2B32-4687-A4B4-83D73B3FBA48}" destId="{020EA953-1BEA-4F05-846F-A294BDB79F78}" srcOrd="1" destOrd="0" presId="urn:microsoft.com/office/officeart/2005/8/layout/bProcess4"/>
    <dgm:cxn modelId="{DBAEC7A3-C081-4724-A2FA-B0986416D6B1}" type="presParOf" srcId="{791814CA-B42E-4E07-838A-4B22F7382B35}" destId="{9C81DA9E-EA52-4F42-BAB7-7404778E44C6}" srcOrd="3" destOrd="0" presId="urn:microsoft.com/office/officeart/2005/8/layout/bProcess4"/>
    <dgm:cxn modelId="{59F4935E-5047-47D0-ABE5-E8E01911100A}" type="presParOf" srcId="{791814CA-B42E-4E07-838A-4B22F7382B35}" destId="{7ECCF0BB-497A-403D-A6F5-F03A88658E62}" srcOrd="4" destOrd="0" presId="urn:microsoft.com/office/officeart/2005/8/layout/bProcess4"/>
    <dgm:cxn modelId="{BF5D4709-44F4-44E9-81E5-14D68E62B37C}" type="presParOf" srcId="{7ECCF0BB-497A-403D-A6F5-F03A88658E62}" destId="{3CD74040-901C-4E3C-BE78-86FA4FAA8B7E}" srcOrd="0" destOrd="0" presId="urn:microsoft.com/office/officeart/2005/8/layout/bProcess4"/>
    <dgm:cxn modelId="{25F495DA-F8FE-4C2B-92AC-3CB34863431D}" type="presParOf" srcId="{7ECCF0BB-497A-403D-A6F5-F03A88658E62}" destId="{EB275725-8F74-4DF3-A0E5-854F4A6CB4F2}" srcOrd="1" destOrd="0" presId="urn:microsoft.com/office/officeart/2005/8/layout/bProcess4"/>
    <dgm:cxn modelId="{0F03BC5D-D94C-4F07-93CE-345C89DE4DC7}" type="presParOf" srcId="{791814CA-B42E-4E07-838A-4B22F7382B35}" destId="{AC49F41B-0B3C-49C4-8D5D-08C9300E7214}" srcOrd="5" destOrd="0" presId="urn:microsoft.com/office/officeart/2005/8/layout/bProcess4"/>
    <dgm:cxn modelId="{F08011DF-0286-49D4-9EDF-6F315BD076AD}" type="presParOf" srcId="{791814CA-B42E-4E07-838A-4B22F7382B35}" destId="{62FEB1BC-8204-4994-B8D5-8736F15FB773}" srcOrd="6" destOrd="0" presId="urn:microsoft.com/office/officeart/2005/8/layout/bProcess4"/>
    <dgm:cxn modelId="{62CCDE9F-E818-4D54-9669-3F88078572A9}" type="presParOf" srcId="{62FEB1BC-8204-4994-B8D5-8736F15FB773}" destId="{E4AE88C3-16B9-4352-AD47-3DE984FF1E62}" srcOrd="0" destOrd="0" presId="urn:microsoft.com/office/officeart/2005/8/layout/bProcess4"/>
    <dgm:cxn modelId="{279FC303-16B8-4632-8194-1C1A7B2B3737}" type="presParOf" srcId="{62FEB1BC-8204-4994-B8D5-8736F15FB773}" destId="{8CC6FA7F-D165-404F-A46D-8DC3CC5A60A9}" srcOrd="1" destOrd="0" presId="urn:microsoft.com/office/officeart/2005/8/layout/bProcess4"/>
    <dgm:cxn modelId="{58A9E1D4-23A9-468C-A881-AC9E1A6C9EBE}" type="presParOf" srcId="{791814CA-B42E-4E07-838A-4B22F7382B35}" destId="{9DA74AA3-9CC0-4CD6-A810-942E790788F9}" srcOrd="7" destOrd="0" presId="urn:microsoft.com/office/officeart/2005/8/layout/bProcess4"/>
    <dgm:cxn modelId="{353DAC2D-EDF7-4499-94F6-7333C4B8D371}" type="presParOf" srcId="{791814CA-B42E-4E07-838A-4B22F7382B35}" destId="{33EEAD49-2BC8-4B9F-82EB-4CF904D1B35A}" srcOrd="8" destOrd="0" presId="urn:microsoft.com/office/officeart/2005/8/layout/bProcess4"/>
    <dgm:cxn modelId="{A889E5FA-80A0-49B0-AFCD-1A6B1556EB20}" type="presParOf" srcId="{33EEAD49-2BC8-4B9F-82EB-4CF904D1B35A}" destId="{AE2A026A-CC68-49A8-AEDB-8300034C3EA3}" srcOrd="0" destOrd="0" presId="urn:microsoft.com/office/officeart/2005/8/layout/bProcess4"/>
    <dgm:cxn modelId="{4494C7B4-2857-44A6-887D-BBEA1BE4CEC5}" type="presParOf" srcId="{33EEAD49-2BC8-4B9F-82EB-4CF904D1B35A}" destId="{8038A99D-C913-4B44-8739-186F13791729}" srcOrd="1" destOrd="0" presId="urn:microsoft.com/office/officeart/2005/8/layout/bProcess4"/>
    <dgm:cxn modelId="{90D476DF-4DD0-4E13-89C2-0B745ADE6A28}" type="presParOf" srcId="{791814CA-B42E-4E07-838A-4B22F7382B35}" destId="{78724E57-9DD9-4024-9B78-8078C307AD04}" srcOrd="9" destOrd="0" presId="urn:microsoft.com/office/officeart/2005/8/layout/bProcess4"/>
    <dgm:cxn modelId="{0C2D7CE6-62EE-47F5-9501-1F955C61FE25}" type="presParOf" srcId="{791814CA-B42E-4E07-838A-4B22F7382B35}" destId="{73AAD1AF-3DA9-4F04-BA96-E924F28D157D}" srcOrd="10" destOrd="0" presId="urn:microsoft.com/office/officeart/2005/8/layout/bProcess4"/>
    <dgm:cxn modelId="{32DECE8E-196E-4097-BCB6-CE7666C87BCB}" type="presParOf" srcId="{73AAD1AF-3DA9-4F04-BA96-E924F28D157D}" destId="{FC19DB5E-BC9F-4D72-BCC9-FBFA31A081DE}" srcOrd="0" destOrd="0" presId="urn:microsoft.com/office/officeart/2005/8/layout/bProcess4"/>
    <dgm:cxn modelId="{14186A56-D769-4DCB-94CB-676C463A2C76}" type="presParOf" srcId="{73AAD1AF-3DA9-4F04-BA96-E924F28D157D}" destId="{75102D8C-16B3-4334-8F59-85AB24341F8A}" srcOrd="1" destOrd="0" presId="urn:microsoft.com/office/officeart/2005/8/layout/bProcess4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51F054-5E14-4E32-99D2-40F364E0307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297D60-0530-4EB5-9D90-A0D2F8A5F5C2}">
      <dgm:prSet phldrT="[Text]" custT="1"/>
      <dgm:spPr/>
      <dgm:t>
        <a:bodyPr/>
        <a:lstStyle/>
        <a:p>
          <a:r>
            <a:rPr lang="en-US" sz="1800" b="0" i="0" dirty="0" smtClean="0"/>
            <a:t>Create a NumPy array from the column  Class in data using to_numpy() method and assign it to variable Y</a:t>
          </a:r>
          <a:endParaRPr lang="en-US" sz="1800" dirty="0">
            <a:latin typeface="Abadi"/>
          </a:endParaRPr>
        </a:p>
      </dgm:t>
    </dgm:pt>
    <dgm:pt modelId="{7C426FB2-0A53-4333-A92D-236FA020B903}" type="parTrans" cxnId="{94E0B7A2-3267-4C8C-B7D5-1DAF9DA64735}">
      <dgm:prSet/>
      <dgm:spPr/>
      <dgm:t>
        <a:bodyPr/>
        <a:lstStyle/>
        <a:p>
          <a:endParaRPr lang="en-US"/>
        </a:p>
      </dgm:t>
    </dgm:pt>
    <dgm:pt modelId="{E82307EF-BDC6-41E3-AB1B-ECAF6E7D1F44}" type="sibTrans" cxnId="{94E0B7A2-3267-4C8C-B7D5-1DAF9DA64735}">
      <dgm:prSet/>
      <dgm:spPr/>
      <dgm:t>
        <a:bodyPr/>
        <a:lstStyle/>
        <a:p>
          <a:endParaRPr lang="en-US" dirty="0"/>
        </a:p>
      </dgm:t>
    </dgm:pt>
    <dgm:pt modelId="{73F55561-9C11-4F6A-85EB-FB17B2680531}">
      <dgm:prSet phldrT="[Text]"/>
      <dgm:spPr/>
      <dgm:t>
        <a:bodyPr/>
        <a:lstStyle/>
        <a:p>
          <a:r>
            <a:rPr lang="en-US" b="0" i="0" dirty="0" smtClean="0"/>
            <a:t>Standardize the data in  X then reassign it to the variable  X using the transform</a:t>
          </a:r>
          <a:endParaRPr lang="en-US" dirty="0"/>
        </a:p>
      </dgm:t>
    </dgm:pt>
    <dgm:pt modelId="{781DB125-5BDE-42E1-937A-C6333ADEA498}" type="parTrans" cxnId="{BC6E6E66-492A-456F-BF0E-A441737B8722}">
      <dgm:prSet/>
      <dgm:spPr/>
      <dgm:t>
        <a:bodyPr/>
        <a:lstStyle/>
        <a:p>
          <a:endParaRPr lang="en-US"/>
        </a:p>
      </dgm:t>
    </dgm:pt>
    <dgm:pt modelId="{C81B6FDB-C025-4043-89E8-8DF1C19F81DB}" type="sibTrans" cxnId="{BC6E6E66-492A-456F-BF0E-A441737B8722}">
      <dgm:prSet/>
      <dgm:spPr/>
      <dgm:t>
        <a:bodyPr/>
        <a:lstStyle/>
        <a:p>
          <a:endParaRPr lang="en-US" dirty="0"/>
        </a:p>
      </dgm:t>
    </dgm:pt>
    <dgm:pt modelId="{91EDA4CD-EEFF-4068-AE74-E3F875A8673E}">
      <dgm:prSet phldrT="[Text]"/>
      <dgm:spPr/>
      <dgm:t>
        <a:bodyPr/>
        <a:lstStyle/>
        <a:p>
          <a:r>
            <a:rPr lang="en-US" b="0" i="0" dirty="0" smtClean="0"/>
            <a:t>Use the function train_test_split to split the data X and Y into training and test data</a:t>
          </a:r>
          <a:endParaRPr lang="en-US" dirty="0"/>
        </a:p>
      </dgm:t>
    </dgm:pt>
    <dgm:pt modelId="{7107709F-3857-43BC-96A2-E2CDA6F18D78}" type="parTrans" cxnId="{1466A1DC-3A1E-48B1-9000-F4FD844B0E28}">
      <dgm:prSet/>
      <dgm:spPr/>
      <dgm:t>
        <a:bodyPr/>
        <a:lstStyle/>
        <a:p>
          <a:endParaRPr lang="en-US"/>
        </a:p>
      </dgm:t>
    </dgm:pt>
    <dgm:pt modelId="{6F8ACC47-08C2-491A-BD7F-315F5DE04EBF}" type="sibTrans" cxnId="{1466A1DC-3A1E-48B1-9000-F4FD844B0E28}">
      <dgm:prSet/>
      <dgm:spPr/>
      <dgm:t>
        <a:bodyPr/>
        <a:lstStyle/>
        <a:p>
          <a:endParaRPr lang="en-US" dirty="0"/>
        </a:p>
      </dgm:t>
    </dgm:pt>
    <dgm:pt modelId="{906E8302-889C-4137-B9CA-42C35A28F951}">
      <dgm:prSet phldrT="[Text]"/>
      <dgm:spPr/>
      <dgm:t>
        <a:bodyPr/>
        <a:lstStyle/>
        <a:p>
          <a:r>
            <a:rPr lang="en-US" b="0" i="0" dirty="0" smtClean="0"/>
            <a:t>Find best Hyperparameter for Logistic Regression, SVM, Decision Tree and KNN</a:t>
          </a:r>
          <a:endParaRPr lang="en-US" dirty="0"/>
        </a:p>
      </dgm:t>
    </dgm:pt>
    <dgm:pt modelId="{DCB4CD73-4F3F-4298-A2B3-FBAE1947A897}" type="parTrans" cxnId="{BEAE78E5-EAE7-416C-A6C8-B887AFAAECD1}">
      <dgm:prSet/>
      <dgm:spPr/>
      <dgm:t>
        <a:bodyPr/>
        <a:lstStyle/>
        <a:p>
          <a:endParaRPr lang="en-US"/>
        </a:p>
      </dgm:t>
    </dgm:pt>
    <dgm:pt modelId="{CEB951CF-FD0F-43E4-A13C-5BF55B5E2C1B}" type="sibTrans" cxnId="{BEAE78E5-EAE7-416C-A6C8-B887AFAAECD1}">
      <dgm:prSet/>
      <dgm:spPr/>
      <dgm:t>
        <a:bodyPr/>
        <a:lstStyle/>
        <a:p>
          <a:endParaRPr lang="en-US" dirty="0"/>
        </a:p>
      </dgm:t>
    </dgm:pt>
    <dgm:pt modelId="{01018471-9146-44EE-BEE2-5540D256E175}">
      <dgm:prSet phldrT="[Text]"/>
      <dgm:spPr/>
      <dgm:t>
        <a:bodyPr/>
        <a:lstStyle/>
        <a:p>
          <a:r>
            <a:rPr lang="en-US" b="0" i="0" dirty="0" smtClean="0"/>
            <a:t>Calculate the accuracy on the test data using the method  score</a:t>
          </a:r>
          <a:endParaRPr lang="en-US" dirty="0"/>
        </a:p>
      </dgm:t>
    </dgm:pt>
    <dgm:pt modelId="{4504D194-C6C2-4477-8367-F8271EA2D95D}" type="parTrans" cxnId="{8601F35A-076B-4787-A0CC-2D51A87BD84F}">
      <dgm:prSet/>
      <dgm:spPr/>
      <dgm:t>
        <a:bodyPr/>
        <a:lstStyle/>
        <a:p>
          <a:endParaRPr lang="en-US"/>
        </a:p>
      </dgm:t>
    </dgm:pt>
    <dgm:pt modelId="{7F5E1D1F-7656-4FD6-81EF-2FD1AD1401D3}" type="sibTrans" cxnId="{8601F35A-076B-4787-A0CC-2D51A87BD84F}">
      <dgm:prSet/>
      <dgm:spPr/>
      <dgm:t>
        <a:bodyPr/>
        <a:lstStyle/>
        <a:p>
          <a:endParaRPr lang="en-US" dirty="0"/>
        </a:p>
      </dgm:t>
    </dgm:pt>
    <dgm:pt modelId="{A78F233D-FF01-4C90-81B3-CE707EC44472}">
      <dgm:prSet phldrT="[Text]"/>
      <dgm:spPr/>
      <dgm:t>
        <a:bodyPr/>
        <a:lstStyle/>
        <a:p>
          <a:r>
            <a:rPr lang="en-US" dirty="0" smtClean="0"/>
            <a:t>Plot the confusion matrix.</a:t>
          </a:r>
          <a:endParaRPr lang="en-US" dirty="0"/>
        </a:p>
      </dgm:t>
    </dgm:pt>
    <dgm:pt modelId="{10365CB2-57E1-40C6-924E-ED04CA850E8B}" type="parTrans" cxnId="{467D8133-C82E-41CB-846B-90A0553F2DD2}">
      <dgm:prSet/>
      <dgm:spPr/>
      <dgm:t>
        <a:bodyPr/>
        <a:lstStyle/>
        <a:p>
          <a:endParaRPr lang="en-US"/>
        </a:p>
      </dgm:t>
    </dgm:pt>
    <dgm:pt modelId="{ADBC2C05-85F7-49CB-B688-BEF4C5ADC5B9}" type="sibTrans" cxnId="{467D8133-C82E-41CB-846B-90A0553F2DD2}">
      <dgm:prSet/>
      <dgm:spPr/>
      <dgm:t>
        <a:bodyPr/>
        <a:lstStyle/>
        <a:p>
          <a:endParaRPr lang="en-US" dirty="0"/>
        </a:p>
      </dgm:t>
    </dgm:pt>
    <dgm:pt modelId="{6CFDDFB3-B0A2-4C08-9C34-1ABCED34005B}">
      <dgm:prSet phldrT="[Text]"/>
      <dgm:spPr/>
      <dgm:t>
        <a:bodyPr/>
        <a:lstStyle/>
        <a:p>
          <a:r>
            <a:rPr lang="en-US" dirty="0" smtClean="0"/>
            <a:t>Find the best method based on accuracy.</a:t>
          </a:r>
          <a:endParaRPr lang="en-US" dirty="0"/>
        </a:p>
      </dgm:t>
    </dgm:pt>
    <dgm:pt modelId="{5FC1CC1C-AABD-4507-9DFA-DFC9A2C90C5E}" type="parTrans" cxnId="{E4566FF2-DF3B-48C2-84F1-B57C5A4DC907}">
      <dgm:prSet/>
      <dgm:spPr/>
      <dgm:t>
        <a:bodyPr/>
        <a:lstStyle/>
        <a:p>
          <a:endParaRPr lang="en-US"/>
        </a:p>
      </dgm:t>
    </dgm:pt>
    <dgm:pt modelId="{61038ADB-36CF-404C-8715-CB4DBEDB41B2}" type="sibTrans" cxnId="{E4566FF2-DF3B-48C2-84F1-B57C5A4DC907}">
      <dgm:prSet/>
      <dgm:spPr/>
      <dgm:t>
        <a:bodyPr/>
        <a:lstStyle/>
        <a:p>
          <a:endParaRPr lang="en-US"/>
        </a:p>
      </dgm:t>
    </dgm:pt>
    <dgm:pt modelId="{25DE2E8D-55D1-43A1-A10E-37EF0A2CA576}" type="pres">
      <dgm:prSet presAssocID="{9B51F054-5E14-4E32-99D2-40F364E0307A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CBE7497D-D634-4FAB-A526-103A60A0D524}" type="pres">
      <dgm:prSet presAssocID="{A1297D60-0530-4EB5-9D90-A0D2F8A5F5C2}" presName="compNode" presStyleCnt="0"/>
      <dgm:spPr/>
    </dgm:pt>
    <dgm:pt modelId="{87B15399-3DC5-4A95-8840-D3947A1BD855}" type="pres">
      <dgm:prSet presAssocID="{A1297D60-0530-4EB5-9D90-A0D2F8A5F5C2}" presName="dummyConnPt" presStyleCnt="0"/>
      <dgm:spPr/>
    </dgm:pt>
    <dgm:pt modelId="{BD8B15FA-1213-4445-A074-10CCA9DD1BEC}" type="pres">
      <dgm:prSet presAssocID="{A1297D60-0530-4EB5-9D90-A0D2F8A5F5C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41B45A-3374-43A4-9A5B-3E683A7B2CB7}" type="pres">
      <dgm:prSet presAssocID="{E82307EF-BDC6-41E3-AB1B-ECAF6E7D1F44}" presName="sibTrans" presStyleLbl="bgSibTrans2D1" presStyleIdx="0" presStyleCnt="6"/>
      <dgm:spPr/>
      <dgm:t>
        <a:bodyPr/>
        <a:lstStyle/>
        <a:p>
          <a:endParaRPr lang="en-US"/>
        </a:p>
      </dgm:t>
    </dgm:pt>
    <dgm:pt modelId="{995F2BE0-FE0F-4E4A-B23D-048247900B11}" type="pres">
      <dgm:prSet presAssocID="{73F55561-9C11-4F6A-85EB-FB17B2680531}" presName="compNode" presStyleCnt="0"/>
      <dgm:spPr/>
    </dgm:pt>
    <dgm:pt modelId="{EE8E7125-D734-482C-8057-A676483642E7}" type="pres">
      <dgm:prSet presAssocID="{73F55561-9C11-4F6A-85EB-FB17B2680531}" presName="dummyConnPt" presStyleCnt="0"/>
      <dgm:spPr/>
    </dgm:pt>
    <dgm:pt modelId="{CD30B8EE-DB33-47C7-B3E3-DA30F595F8AD}" type="pres">
      <dgm:prSet presAssocID="{73F55561-9C11-4F6A-85EB-FB17B268053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2A60D5-A67B-4C81-83D0-E30704115146}" type="pres">
      <dgm:prSet presAssocID="{C81B6FDB-C025-4043-89E8-8DF1C19F81DB}" presName="sibTrans" presStyleLbl="bgSibTrans2D1" presStyleIdx="1" presStyleCnt="6"/>
      <dgm:spPr/>
      <dgm:t>
        <a:bodyPr/>
        <a:lstStyle/>
        <a:p>
          <a:endParaRPr lang="en-US"/>
        </a:p>
      </dgm:t>
    </dgm:pt>
    <dgm:pt modelId="{6FA92EFB-A086-4AB2-B487-BF0174AB1532}" type="pres">
      <dgm:prSet presAssocID="{91EDA4CD-EEFF-4068-AE74-E3F875A8673E}" presName="compNode" presStyleCnt="0"/>
      <dgm:spPr/>
    </dgm:pt>
    <dgm:pt modelId="{73B9C461-5B4C-44DD-888D-A3442A9A0D2A}" type="pres">
      <dgm:prSet presAssocID="{91EDA4CD-EEFF-4068-AE74-E3F875A8673E}" presName="dummyConnPt" presStyleCnt="0"/>
      <dgm:spPr/>
    </dgm:pt>
    <dgm:pt modelId="{75356114-3111-4715-B888-85234226784E}" type="pres">
      <dgm:prSet presAssocID="{91EDA4CD-EEFF-4068-AE74-E3F875A8673E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CAFAF-F6CB-4612-89BB-FA70BCA787DA}" type="pres">
      <dgm:prSet presAssocID="{6F8ACC47-08C2-491A-BD7F-315F5DE04EBF}" presName="sibTrans" presStyleLbl="bgSibTrans2D1" presStyleIdx="2" presStyleCnt="6"/>
      <dgm:spPr/>
      <dgm:t>
        <a:bodyPr/>
        <a:lstStyle/>
        <a:p>
          <a:endParaRPr lang="en-US"/>
        </a:p>
      </dgm:t>
    </dgm:pt>
    <dgm:pt modelId="{1A40D79B-9B64-4607-8B88-FD8D135B3332}" type="pres">
      <dgm:prSet presAssocID="{906E8302-889C-4137-B9CA-42C35A28F951}" presName="compNode" presStyleCnt="0"/>
      <dgm:spPr/>
    </dgm:pt>
    <dgm:pt modelId="{B5F64A97-4EE8-401C-8CB7-F95026829506}" type="pres">
      <dgm:prSet presAssocID="{906E8302-889C-4137-B9CA-42C35A28F951}" presName="dummyConnPt" presStyleCnt="0"/>
      <dgm:spPr/>
    </dgm:pt>
    <dgm:pt modelId="{287323A4-4800-48A5-B400-C525FD62C7F0}" type="pres">
      <dgm:prSet presAssocID="{906E8302-889C-4137-B9CA-42C35A28F95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A3B2F-1851-4372-BAF6-ED0CC0FCA96D}" type="pres">
      <dgm:prSet presAssocID="{CEB951CF-FD0F-43E4-A13C-5BF55B5E2C1B}" presName="sibTrans" presStyleLbl="bgSibTrans2D1" presStyleIdx="3" presStyleCnt="6"/>
      <dgm:spPr/>
      <dgm:t>
        <a:bodyPr/>
        <a:lstStyle/>
        <a:p>
          <a:endParaRPr lang="en-US"/>
        </a:p>
      </dgm:t>
    </dgm:pt>
    <dgm:pt modelId="{6CC18025-84B4-4729-BFC2-E8AEF6469278}" type="pres">
      <dgm:prSet presAssocID="{01018471-9146-44EE-BEE2-5540D256E175}" presName="compNode" presStyleCnt="0"/>
      <dgm:spPr/>
    </dgm:pt>
    <dgm:pt modelId="{4FC9360E-2DED-4627-A0B0-FEEBA6736D2E}" type="pres">
      <dgm:prSet presAssocID="{01018471-9146-44EE-BEE2-5540D256E175}" presName="dummyConnPt" presStyleCnt="0"/>
      <dgm:spPr/>
    </dgm:pt>
    <dgm:pt modelId="{9A7BB099-22EC-4D68-B638-9BA898D6AEA6}" type="pres">
      <dgm:prSet presAssocID="{01018471-9146-44EE-BEE2-5540D256E175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B8597A-AFCC-4453-88F6-DB86E3090E23}" type="pres">
      <dgm:prSet presAssocID="{7F5E1D1F-7656-4FD6-81EF-2FD1AD1401D3}" presName="sibTrans" presStyleLbl="bgSibTrans2D1" presStyleIdx="4" presStyleCnt="6"/>
      <dgm:spPr/>
      <dgm:t>
        <a:bodyPr/>
        <a:lstStyle/>
        <a:p>
          <a:endParaRPr lang="en-US"/>
        </a:p>
      </dgm:t>
    </dgm:pt>
    <dgm:pt modelId="{59E227B0-579A-438E-B1A3-13514737D9A3}" type="pres">
      <dgm:prSet presAssocID="{A78F233D-FF01-4C90-81B3-CE707EC44472}" presName="compNode" presStyleCnt="0"/>
      <dgm:spPr/>
    </dgm:pt>
    <dgm:pt modelId="{CBCB3C5A-EFC2-4837-964E-6DA37B6E9DBA}" type="pres">
      <dgm:prSet presAssocID="{A78F233D-FF01-4C90-81B3-CE707EC44472}" presName="dummyConnPt" presStyleCnt="0"/>
      <dgm:spPr/>
    </dgm:pt>
    <dgm:pt modelId="{30B7B98F-038A-433E-8D90-5C13ECBBA18A}" type="pres">
      <dgm:prSet presAssocID="{A78F233D-FF01-4C90-81B3-CE707EC4447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4838BD-4D88-49A3-AB91-B46602C0A65B}" type="pres">
      <dgm:prSet presAssocID="{ADBC2C05-85F7-49CB-B688-BEF4C5ADC5B9}" presName="sibTrans" presStyleLbl="bgSibTrans2D1" presStyleIdx="5" presStyleCnt="6"/>
      <dgm:spPr/>
      <dgm:t>
        <a:bodyPr/>
        <a:lstStyle/>
        <a:p>
          <a:endParaRPr lang="en-US"/>
        </a:p>
      </dgm:t>
    </dgm:pt>
    <dgm:pt modelId="{7A7852AC-01A5-47DB-8E9A-D81E21D08B37}" type="pres">
      <dgm:prSet presAssocID="{6CFDDFB3-B0A2-4C08-9C34-1ABCED34005B}" presName="compNode" presStyleCnt="0"/>
      <dgm:spPr/>
    </dgm:pt>
    <dgm:pt modelId="{CA578090-502E-416F-BD3E-8F5312360321}" type="pres">
      <dgm:prSet presAssocID="{6CFDDFB3-B0A2-4C08-9C34-1ABCED34005B}" presName="dummyConnPt" presStyleCnt="0"/>
      <dgm:spPr/>
    </dgm:pt>
    <dgm:pt modelId="{89F59A30-785E-4D1A-86A9-02886788892B}" type="pres">
      <dgm:prSet presAssocID="{6CFDDFB3-B0A2-4C08-9C34-1ABCED34005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51883F-E22B-4ACC-87B8-0C3E7C04ECF6}" type="presOf" srcId="{01018471-9146-44EE-BEE2-5540D256E175}" destId="{9A7BB099-22EC-4D68-B638-9BA898D6AEA6}" srcOrd="0" destOrd="0" presId="urn:microsoft.com/office/officeart/2005/8/layout/bProcess4"/>
    <dgm:cxn modelId="{E4566FF2-DF3B-48C2-84F1-B57C5A4DC907}" srcId="{9B51F054-5E14-4E32-99D2-40F364E0307A}" destId="{6CFDDFB3-B0A2-4C08-9C34-1ABCED34005B}" srcOrd="6" destOrd="0" parTransId="{5FC1CC1C-AABD-4507-9DFA-DFC9A2C90C5E}" sibTransId="{61038ADB-36CF-404C-8715-CB4DBEDB41B2}"/>
    <dgm:cxn modelId="{E6447187-19AA-4BA7-A76A-C64F48515269}" type="presOf" srcId="{906E8302-889C-4137-B9CA-42C35A28F951}" destId="{287323A4-4800-48A5-B400-C525FD62C7F0}" srcOrd="0" destOrd="0" presId="urn:microsoft.com/office/officeart/2005/8/layout/bProcess4"/>
    <dgm:cxn modelId="{DD4D7C34-0CCF-404D-9F17-07F1EBCEFA89}" type="presOf" srcId="{91EDA4CD-EEFF-4068-AE74-E3F875A8673E}" destId="{75356114-3111-4715-B888-85234226784E}" srcOrd="0" destOrd="0" presId="urn:microsoft.com/office/officeart/2005/8/layout/bProcess4"/>
    <dgm:cxn modelId="{284CC077-BA7C-488E-BE79-AE2F3A4BA965}" type="presOf" srcId="{6CFDDFB3-B0A2-4C08-9C34-1ABCED34005B}" destId="{89F59A30-785E-4D1A-86A9-02886788892B}" srcOrd="0" destOrd="0" presId="urn:microsoft.com/office/officeart/2005/8/layout/bProcess4"/>
    <dgm:cxn modelId="{6367985A-530B-4E08-B9E3-5D22E7AF1055}" type="presOf" srcId="{CEB951CF-FD0F-43E4-A13C-5BF55B5E2C1B}" destId="{88EA3B2F-1851-4372-BAF6-ED0CC0FCA96D}" srcOrd="0" destOrd="0" presId="urn:microsoft.com/office/officeart/2005/8/layout/bProcess4"/>
    <dgm:cxn modelId="{854B194B-FF2F-4D50-8BD6-B08FA680138A}" type="presOf" srcId="{C81B6FDB-C025-4043-89E8-8DF1C19F81DB}" destId="{102A60D5-A67B-4C81-83D0-E30704115146}" srcOrd="0" destOrd="0" presId="urn:microsoft.com/office/officeart/2005/8/layout/bProcess4"/>
    <dgm:cxn modelId="{7A55F07E-6505-42DF-8DD5-604A91FE8849}" type="presOf" srcId="{9B51F054-5E14-4E32-99D2-40F364E0307A}" destId="{25DE2E8D-55D1-43A1-A10E-37EF0A2CA576}" srcOrd="0" destOrd="0" presId="urn:microsoft.com/office/officeart/2005/8/layout/bProcess4"/>
    <dgm:cxn modelId="{8601F35A-076B-4787-A0CC-2D51A87BD84F}" srcId="{9B51F054-5E14-4E32-99D2-40F364E0307A}" destId="{01018471-9146-44EE-BEE2-5540D256E175}" srcOrd="4" destOrd="0" parTransId="{4504D194-C6C2-4477-8367-F8271EA2D95D}" sibTransId="{7F5E1D1F-7656-4FD6-81EF-2FD1AD1401D3}"/>
    <dgm:cxn modelId="{94E0B7A2-3267-4C8C-B7D5-1DAF9DA64735}" srcId="{9B51F054-5E14-4E32-99D2-40F364E0307A}" destId="{A1297D60-0530-4EB5-9D90-A0D2F8A5F5C2}" srcOrd="0" destOrd="0" parTransId="{7C426FB2-0A53-4333-A92D-236FA020B903}" sibTransId="{E82307EF-BDC6-41E3-AB1B-ECAF6E7D1F44}"/>
    <dgm:cxn modelId="{BC6E6E66-492A-456F-BF0E-A441737B8722}" srcId="{9B51F054-5E14-4E32-99D2-40F364E0307A}" destId="{73F55561-9C11-4F6A-85EB-FB17B2680531}" srcOrd="1" destOrd="0" parTransId="{781DB125-5BDE-42E1-937A-C6333ADEA498}" sibTransId="{C81B6FDB-C025-4043-89E8-8DF1C19F81DB}"/>
    <dgm:cxn modelId="{BF9A5511-8957-43CE-A04D-44F13A744249}" type="presOf" srcId="{A78F233D-FF01-4C90-81B3-CE707EC44472}" destId="{30B7B98F-038A-433E-8D90-5C13ECBBA18A}" srcOrd="0" destOrd="0" presId="urn:microsoft.com/office/officeart/2005/8/layout/bProcess4"/>
    <dgm:cxn modelId="{2B98BD93-C511-4B6E-A633-39187B4B8914}" type="presOf" srcId="{A1297D60-0530-4EB5-9D90-A0D2F8A5F5C2}" destId="{BD8B15FA-1213-4445-A074-10CCA9DD1BEC}" srcOrd="0" destOrd="0" presId="urn:microsoft.com/office/officeart/2005/8/layout/bProcess4"/>
    <dgm:cxn modelId="{467D8133-C82E-41CB-846B-90A0553F2DD2}" srcId="{9B51F054-5E14-4E32-99D2-40F364E0307A}" destId="{A78F233D-FF01-4C90-81B3-CE707EC44472}" srcOrd="5" destOrd="0" parTransId="{10365CB2-57E1-40C6-924E-ED04CA850E8B}" sibTransId="{ADBC2C05-85F7-49CB-B688-BEF4C5ADC5B9}"/>
    <dgm:cxn modelId="{D6492634-DAD1-4971-9B8A-DDE275DB2504}" type="presOf" srcId="{73F55561-9C11-4F6A-85EB-FB17B2680531}" destId="{CD30B8EE-DB33-47C7-B3E3-DA30F595F8AD}" srcOrd="0" destOrd="0" presId="urn:microsoft.com/office/officeart/2005/8/layout/bProcess4"/>
    <dgm:cxn modelId="{C68EF042-0875-45F3-87F6-7A4755A2C330}" type="presOf" srcId="{6F8ACC47-08C2-491A-BD7F-315F5DE04EBF}" destId="{A25CAFAF-F6CB-4612-89BB-FA70BCA787DA}" srcOrd="0" destOrd="0" presId="urn:microsoft.com/office/officeart/2005/8/layout/bProcess4"/>
    <dgm:cxn modelId="{1466A1DC-3A1E-48B1-9000-F4FD844B0E28}" srcId="{9B51F054-5E14-4E32-99D2-40F364E0307A}" destId="{91EDA4CD-EEFF-4068-AE74-E3F875A8673E}" srcOrd="2" destOrd="0" parTransId="{7107709F-3857-43BC-96A2-E2CDA6F18D78}" sibTransId="{6F8ACC47-08C2-491A-BD7F-315F5DE04EBF}"/>
    <dgm:cxn modelId="{05BA64EB-477D-4224-9B45-647A80666BBA}" type="presOf" srcId="{7F5E1D1F-7656-4FD6-81EF-2FD1AD1401D3}" destId="{F9B8597A-AFCC-4453-88F6-DB86E3090E23}" srcOrd="0" destOrd="0" presId="urn:microsoft.com/office/officeart/2005/8/layout/bProcess4"/>
    <dgm:cxn modelId="{6A570133-AF1A-4144-80CC-9B5915C5DC34}" type="presOf" srcId="{ADBC2C05-85F7-49CB-B688-BEF4C5ADC5B9}" destId="{604838BD-4D88-49A3-AB91-B46602C0A65B}" srcOrd="0" destOrd="0" presId="urn:microsoft.com/office/officeart/2005/8/layout/bProcess4"/>
    <dgm:cxn modelId="{F1BB959D-1B41-48D5-9339-8025B819D000}" type="presOf" srcId="{E82307EF-BDC6-41E3-AB1B-ECAF6E7D1F44}" destId="{7741B45A-3374-43A4-9A5B-3E683A7B2CB7}" srcOrd="0" destOrd="0" presId="urn:microsoft.com/office/officeart/2005/8/layout/bProcess4"/>
    <dgm:cxn modelId="{BEAE78E5-EAE7-416C-A6C8-B887AFAAECD1}" srcId="{9B51F054-5E14-4E32-99D2-40F364E0307A}" destId="{906E8302-889C-4137-B9CA-42C35A28F951}" srcOrd="3" destOrd="0" parTransId="{DCB4CD73-4F3F-4298-A2B3-FBAE1947A897}" sibTransId="{CEB951CF-FD0F-43E4-A13C-5BF55B5E2C1B}"/>
    <dgm:cxn modelId="{5A8E3655-EC68-44AE-8FC1-BED53273285F}" type="presParOf" srcId="{25DE2E8D-55D1-43A1-A10E-37EF0A2CA576}" destId="{CBE7497D-D634-4FAB-A526-103A60A0D524}" srcOrd="0" destOrd="0" presId="urn:microsoft.com/office/officeart/2005/8/layout/bProcess4"/>
    <dgm:cxn modelId="{4CDB54A8-8F0E-4B03-BA2A-DB474795FB91}" type="presParOf" srcId="{CBE7497D-D634-4FAB-A526-103A60A0D524}" destId="{87B15399-3DC5-4A95-8840-D3947A1BD855}" srcOrd="0" destOrd="0" presId="urn:microsoft.com/office/officeart/2005/8/layout/bProcess4"/>
    <dgm:cxn modelId="{3DC77C62-27A8-4689-A93F-47020C16914E}" type="presParOf" srcId="{CBE7497D-D634-4FAB-A526-103A60A0D524}" destId="{BD8B15FA-1213-4445-A074-10CCA9DD1BEC}" srcOrd="1" destOrd="0" presId="urn:microsoft.com/office/officeart/2005/8/layout/bProcess4"/>
    <dgm:cxn modelId="{B2833507-72C9-426A-92B2-EEDE2DB7AB07}" type="presParOf" srcId="{25DE2E8D-55D1-43A1-A10E-37EF0A2CA576}" destId="{7741B45A-3374-43A4-9A5B-3E683A7B2CB7}" srcOrd="1" destOrd="0" presId="urn:microsoft.com/office/officeart/2005/8/layout/bProcess4"/>
    <dgm:cxn modelId="{0665D641-F795-492A-99D3-A17A9571E736}" type="presParOf" srcId="{25DE2E8D-55D1-43A1-A10E-37EF0A2CA576}" destId="{995F2BE0-FE0F-4E4A-B23D-048247900B11}" srcOrd="2" destOrd="0" presId="urn:microsoft.com/office/officeart/2005/8/layout/bProcess4"/>
    <dgm:cxn modelId="{81CE2A52-A241-4B14-9679-935C0809AB8E}" type="presParOf" srcId="{995F2BE0-FE0F-4E4A-B23D-048247900B11}" destId="{EE8E7125-D734-482C-8057-A676483642E7}" srcOrd="0" destOrd="0" presId="urn:microsoft.com/office/officeart/2005/8/layout/bProcess4"/>
    <dgm:cxn modelId="{2B6A4884-5422-4DF7-A6CB-FE072FCE2BD5}" type="presParOf" srcId="{995F2BE0-FE0F-4E4A-B23D-048247900B11}" destId="{CD30B8EE-DB33-47C7-B3E3-DA30F595F8AD}" srcOrd="1" destOrd="0" presId="urn:microsoft.com/office/officeart/2005/8/layout/bProcess4"/>
    <dgm:cxn modelId="{37F5A788-14A1-4E85-AC04-9FF960834B0D}" type="presParOf" srcId="{25DE2E8D-55D1-43A1-A10E-37EF0A2CA576}" destId="{102A60D5-A67B-4C81-83D0-E30704115146}" srcOrd="3" destOrd="0" presId="urn:microsoft.com/office/officeart/2005/8/layout/bProcess4"/>
    <dgm:cxn modelId="{ED021150-3AE2-4754-98DE-416D067A7003}" type="presParOf" srcId="{25DE2E8D-55D1-43A1-A10E-37EF0A2CA576}" destId="{6FA92EFB-A086-4AB2-B487-BF0174AB1532}" srcOrd="4" destOrd="0" presId="urn:microsoft.com/office/officeart/2005/8/layout/bProcess4"/>
    <dgm:cxn modelId="{758A4DD5-449A-4069-93A0-059B914B49FC}" type="presParOf" srcId="{6FA92EFB-A086-4AB2-B487-BF0174AB1532}" destId="{73B9C461-5B4C-44DD-888D-A3442A9A0D2A}" srcOrd="0" destOrd="0" presId="urn:microsoft.com/office/officeart/2005/8/layout/bProcess4"/>
    <dgm:cxn modelId="{56CC17A2-E432-4D0C-8C54-02F58A483036}" type="presParOf" srcId="{6FA92EFB-A086-4AB2-B487-BF0174AB1532}" destId="{75356114-3111-4715-B888-85234226784E}" srcOrd="1" destOrd="0" presId="urn:microsoft.com/office/officeart/2005/8/layout/bProcess4"/>
    <dgm:cxn modelId="{C1D66ABA-2D2B-4A01-853F-88926A76D34F}" type="presParOf" srcId="{25DE2E8D-55D1-43A1-A10E-37EF0A2CA576}" destId="{A25CAFAF-F6CB-4612-89BB-FA70BCA787DA}" srcOrd="5" destOrd="0" presId="urn:microsoft.com/office/officeart/2005/8/layout/bProcess4"/>
    <dgm:cxn modelId="{461DBAE6-6600-4355-9979-5B2798F0001D}" type="presParOf" srcId="{25DE2E8D-55D1-43A1-A10E-37EF0A2CA576}" destId="{1A40D79B-9B64-4607-8B88-FD8D135B3332}" srcOrd="6" destOrd="0" presId="urn:microsoft.com/office/officeart/2005/8/layout/bProcess4"/>
    <dgm:cxn modelId="{BFFE9D05-EC75-4659-A7B3-637B5217252C}" type="presParOf" srcId="{1A40D79B-9B64-4607-8B88-FD8D135B3332}" destId="{B5F64A97-4EE8-401C-8CB7-F95026829506}" srcOrd="0" destOrd="0" presId="urn:microsoft.com/office/officeart/2005/8/layout/bProcess4"/>
    <dgm:cxn modelId="{00E655EC-3C66-4F10-B48D-630EB6AB9843}" type="presParOf" srcId="{1A40D79B-9B64-4607-8B88-FD8D135B3332}" destId="{287323A4-4800-48A5-B400-C525FD62C7F0}" srcOrd="1" destOrd="0" presId="urn:microsoft.com/office/officeart/2005/8/layout/bProcess4"/>
    <dgm:cxn modelId="{2156DAB6-F46C-4A20-B851-5A3AFB3C3DC7}" type="presParOf" srcId="{25DE2E8D-55D1-43A1-A10E-37EF0A2CA576}" destId="{88EA3B2F-1851-4372-BAF6-ED0CC0FCA96D}" srcOrd="7" destOrd="0" presId="urn:microsoft.com/office/officeart/2005/8/layout/bProcess4"/>
    <dgm:cxn modelId="{61395F5D-C86C-44B8-A3DD-24F25E74C1C9}" type="presParOf" srcId="{25DE2E8D-55D1-43A1-A10E-37EF0A2CA576}" destId="{6CC18025-84B4-4729-BFC2-E8AEF6469278}" srcOrd="8" destOrd="0" presId="urn:microsoft.com/office/officeart/2005/8/layout/bProcess4"/>
    <dgm:cxn modelId="{BC661533-EC6D-4981-9E74-B7B9B7913603}" type="presParOf" srcId="{6CC18025-84B4-4729-BFC2-E8AEF6469278}" destId="{4FC9360E-2DED-4627-A0B0-FEEBA6736D2E}" srcOrd="0" destOrd="0" presId="urn:microsoft.com/office/officeart/2005/8/layout/bProcess4"/>
    <dgm:cxn modelId="{72317247-D0EC-4DCF-850B-30221B6DB5FE}" type="presParOf" srcId="{6CC18025-84B4-4729-BFC2-E8AEF6469278}" destId="{9A7BB099-22EC-4D68-B638-9BA898D6AEA6}" srcOrd="1" destOrd="0" presId="urn:microsoft.com/office/officeart/2005/8/layout/bProcess4"/>
    <dgm:cxn modelId="{41E5BCAB-B894-407F-A049-7EAA6ECABD6F}" type="presParOf" srcId="{25DE2E8D-55D1-43A1-A10E-37EF0A2CA576}" destId="{F9B8597A-AFCC-4453-88F6-DB86E3090E23}" srcOrd="9" destOrd="0" presId="urn:microsoft.com/office/officeart/2005/8/layout/bProcess4"/>
    <dgm:cxn modelId="{26586A3A-3166-43A4-870C-AA730CC53D40}" type="presParOf" srcId="{25DE2E8D-55D1-43A1-A10E-37EF0A2CA576}" destId="{59E227B0-579A-438E-B1A3-13514737D9A3}" srcOrd="10" destOrd="0" presId="urn:microsoft.com/office/officeart/2005/8/layout/bProcess4"/>
    <dgm:cxn modelId="{631F5F2D-C4BB-47BE-AF0C-28ADB69C30C7}" type="presParOf" srcId="{59E227B0-579A-438E-B1A3-13514737D9A3}" destId="{CBCB3C5A-EFC2-4837-964E-6DA37B6E9DBA}" srcOrd="0" destOrd="0" presId="urn:microsoft.com/office/officeart/2005/8/layout/bProcess4"/>
    <dgm:cxn modelId="{63264487-D3EE-4FE0-B3BF-76BFE2EA93E1}" type="presParOf" srcId="{59E227B0-579A-438E-B1A3-13514737D9A3}" destId="{30B7B98F-038A-433E-8D90-5C13ECBBA18A}" srcOrd="1" destOrd="0" presId="urn:microsoft.com/office/officeart/2005/8/layout/bProcess4"/>
    <dgm:cxn modelId="{95F64255-4BD8-4382-BA68-1EC895B74515}" type="presParOf" srcId="{25DE2E8D-55D1-43A1-A10E-37EF0A2CA576}" destId="{604838BD-4D88-49A3-AB91-B46602C0A65B}" srcOrd="11" destOrd="0" presId="urn:microsoft.com/office/officeart/2005/8/layout/bProcess4"/>
    <dgm:cxn modelId="{B542B50E-3D76-485D-B2A8-DA6365DA7560}" type="presParOf" srcId="{25DE2E8D-55D1-43A1-A10E-37EF0A2CA576}" destId="{7A7852AC-01A5-47DB-8E9A-D81E21D08B37}" srcOrd="12" destOrd="0" presId="urn:microsoft.com/office/officeart/2005/8/layout/bProcess4"/>
    <dgm:cxn modelId="{2EDC1C73-2655-49C8-9896-35E4A618A25E}" type="presParOf" srcId="{7A7852AC-01A5-47DB-8E9A-D81E21D08B37}" destId="{CA578090-502E-416F-BD3E-8F5312360321}" srcOrd="0" destOrd="0" presId="urn:microsoft.com/office/officeart/2005/8/layout/bProcess4"/>
    <dgm:cxn modelId="{4E30380C-143D-4F8C-B2E8-57A58E836C5B}" type="presParOf" srcId="{7A7852AC-01A5-47DB-8E9A-D81E21D08B37}" destId="{89F59A30-785E-4D1A-86A9-02886788892B}" srcOrd="1" destOrd="0" presId="urn:microsoft.com/office/officeart/2005/8/layout/bProcess4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shaJS18/myrepo/blob/main/Week1_web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hyperlink" Target="https://github.com/SarshaJS18/myrepo/blob/main/week1_data_wrangling.ipynb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shaJS18/myrepo/blob/main/Week2_lab2_EDA_with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shaJS18/myrepo/blob/main/Week_2_lab1_EDA_with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rshaJS18/myrepo/blob/main/Week3_lab1_Interactive_visual_analytic_with_folium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shaJS18/myrepo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openxmlformats.org/officeDocument/2006/relationships/hyperlink" Target="https://github.com/SarshaJS18/myrepo/blob/main/Week4_lab1_Machine_learning_predictiv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shaJS18/myrepo/blob/main/Week_1_Data_Collection_using_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Sarsha J S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June 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10, 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287234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https://github.com/SarshaJS18/myrepo/blob/main/Week1_webscraping.ipynb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=""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4053840" y="1447800"/>
            <a:ext cx="7894320" cy="5196840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4312920" y="1240098"/>
          <a:ext cx="7145052" cy="5404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=""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13360"/>
            <a:ext cx="10515600" cy="762000"/>
          </a:xfrm>
        </p:spPr>
        <p:txBody>
          <a:bodyPr/>
          <a:lstStyle/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Data Wrangling</a:t>
            </a:r>
            <a:br>
              <a:rPr lang="en-US" dirty="0" smtClean="0">
                <a:solidFill>
                  <a:srgbClr val="0B49CB"/>
                </a:solidFill>
                <a:latin typeface="Abadi"/>
              </a:rPr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24200" cy="4351338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hlinkClick r:id="rId2"/>
              </a:rPr>
              <a:t>https://github.com/SarshaJS18/myrepo/blob/main/week1_data_wrangling.ipynb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</p:nvPr>
        </p:nvGraphicFramePr>
        <p:xfrm>
          <a:off x="3962400" y="1219200"/>
          <a:ext cx="7391400" cy="4957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838200" y="975360"/>
            <a:ext cx="10515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charts used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chart- f</a:t>
            </a:r>
            <a:r>
              <a:rPr lang="en-US" sz="2000" dirty="0" smtClean="0">
                <a:latin typeface="Abadi"/>
              </a:rPr>
              <a:t>or visualizing the relationship between variables, such as  the relationship between payload mass and launch sites.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chart- for visualizing the </a:t>
            </a:r>
            <a:r>
              <a:rPr lang="en-US" sz="2000" dirty="0" smtClean="0">
                <a:latin typeface="Abadi"/>
              </a:rPr>
              <a:t>relationship between success rate and orbit type.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chart- for visualizing the success rate.</a:t>
            </a:r>
          </a:p>
          <a:p>
            <a:r>
              <a:rPr lang="en-US" sz="2200" dirty="0" smtClean="0">
                <a:latin typeface="Abadi"/>
              </a:rPr>
              <a:t>Github URL: </a:t>
            </a:r>
            <a:r>
              <a:rPr lang="en-US" sz="2200" dirty="0" smtClean="0">
                <a:latin typeface="Abadi"/>
                <a:hlinkClick r:id="rId3"/>
              </a:rPr>
              <a:t>https://github.com/SarshaJS18/myrepo/blob/main/Week2_lab2_EDA_with_Visualization.ipynb</a:t>
            </a:r>
            <a:endParaRPr lang="en-US" sz="2200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=""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71600"/>
            <a:ext cx="11765280" cy="54864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/>
              </a:rPr>
              <a:t>Display the names of the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/>
              </a:rPr>
              <a:t>Display 5 records where launch sites begin with the string 'CCA‘.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/>
              </a:rPr>
              <a:t>Display the total payload mass carried by boosters launched by NASA (CRS).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/>
              </a:rPr>
              <a:t>Display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</a:t>
            </a:r>
            <a:r>
              <a:rPr lang="en-US" sz="1800" dirty="0" smtClean="0">
                <a:latin typeface="Abadi"/>
              </a:rPr>
              <a:t>st the names of the boosters which have success in drone ship and have payload mass greater than 4000 but less than 6000.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/>
              </a:rPr>
              <a:t>List the total number of successful and failure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/>
              </a:rPr>
              <a:t>List the names of the booster_versions which have carried the maximum payload mass. Use a subquery.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/>
              </a:rPr>
              <a:t>List the records which will display the month names, failure landing_outcomes in drone ship ,booster versions, launch_site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/>
              </a:rPr>
              <a:t>Rank the count of successful landing_outcomes between the date 04-06-2010 and 20-03-2017 in descending order.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0" y="198120"/>
            <a:ext cx="10995269" cy="889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sz="3600" dirty="0" smtClean="0">
                <a:solidFill>
                  <a:srgbClr val="0B49CB"/>
                </a:solidFill>
                <a:latin typeface="Abadi"/>
              </a:rPr>
              <a:t>SQL       </a:t>
            </a:r>
            <a:r>
              <a:rPr lang="en-US" sz="2400" dirty="0" smtClean="0">
                <a:solidFill>
                  <a:schemeClr val="tx1"/>
                </a:solidFill>
                <a:latin typeface="Abadi"/>
              </a:rPr>
              <a:t>GithubURL</a:t>
            </a:r>
            <a:r>
              <a:rPr lang="en-US" sz="2000" dirty="0" smtClean="0">
                <a:solidFill>
                  <a:srgbClr val="0B49CB"/>
                </a:solidFill>
                <a:latin typeface="Abadi"/>
              </a:rPr>
              <a:t>:</a:t>
            </a:r>
            <a:r>
              <a:rPr lang="en-US" sz="2000" dirty="0" smtClean="0">
                <a:solidFill>
                  <a:srgbClr val="0B49CB"/>
                </a:solidFill>
                <a:latin typeface="Abadi"/>
                <a:hlinkClick r:id="rId3"/>
              </a:rPr>
              <a:t>https://</a:t>
            </a:r>
            <a:r>
              <a:rPr lang="en-US" sz="2000" dirty="0" smtClean="0">
                <a:solidFill>
                  <a:srgbClr val="0B49CB"/>
                </a:solidFill>
                <a:latin typeface="Abadi"/>
                <a:hlinkClick r:id="rId3"/>
              </a:rPr>
              <a:t>github.com</a:t>
            </a:r>
            <a:r>
              <a:rPr lang="en-US" sz="2000" dirty="0" smtClean="0">
                <a:solidFill>
                  <a:srgbClr val="0B49CB"/>
                </a:solidFill>
                <a:latin typeface="Abadi"/>
                <a:hlinkClick r:id="rId3"/>
              </a:rPr>
              <a:t>/SarshaJS18/</a:t>
            </a:r>
            <a:r>
              <a:rPr lang="en-US" sz="2000" dirty="0" smtClean="0">
                <a:solidFill>
                  <a:srgbClr val="0B49CB"/>
                </a:solidFill>
                <a:latin typeface="Abadi"/>
                <a:hlinkClick r:id="rId3"/>
              </a:rPr>
              <a:t>myrepo</a:t>
            </a:r>
            <a:r>
              <a:rPr lang="en-US" sz="2000" dirty="0" smtClean="0">
                <a:solidFill>
                  <a:srgbClr val="0B49CB"/>
                </a:solidFill>
                <a:latin typeface="Abadi"/>
                <a:hlinkClick r:id="rId3"/>
              </a:rPr>
              <a:t>/blob/main/Week_2_lab1_EDA_withSQL.ipynb</a:t>
            </a:r>
            <a:r>
              <a:rPr lang="en-US" sz="3600" dirty="0" smtClean="0">
                <a:solidFill>
                  <a:srgbClr val="0B49CB"/>
                </a:solidFill>
                <a:latin typeface="Abadi"/>
              </a:rPr>
              <a:t>      </a:t>
            </a:r>
            <a:endParaRPr lang="en-US" sz="360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map objects created and added to a folium map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Circle – to </a:t>
            </a:r>
            <a:r>
              <a:rPr lang="en-US" sz="1800" dirty="0" smtClean="0">
                <a:latin typeface="Abadi"/>
              </a:rPr>
              <a:t>add a highlighted circle area with a text label on a specific coordinate.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/>
              </a:rPr>
              <a:t>Marker – to show a specific location.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– to show multiple connected points to represent boundaries, routes etc.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Marker_cluster – to show </a:t>
            </a:r>
            <a:r>
              <a:rPr lang="en-US" sz="1800" dirty="0" smtClean="0">
                <a:latin typeface="Abadi"/>
              </a:rPr>
              <a:t>a map containing many markers having the same coordinate</a:t>
            </a:r>
            <a:r>
              <a:rPr lang="en-US" sz="1800" dirty="0" smtClean="0"/>
              <a:t>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 smtClean="0"/>
              <a:t>GitHub URL: </a:t>
            </a:r>
            <a:r>
              <a:rPr lang="en-US" dirty="0" smtClean="0">
                <a:hlinkClick r:id="rId4"/>
              </a:rPr>
              <a:t>https://github.com/SarshaJS18/myrepo/blob/main/Week3_lab1_Interactive_visual_analytic_with_folium.ipynb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Plots/graphs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interactions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– visualizing </a:t>
            </a:r>
            <a:r>
              <a:rPr lang="en-US" sz="1800" dirty="0" smtClean="0">
                <a:latin typeface="Abadi"/>
              </a:rPr>
              <a:t>the relationship between two continuous variables. 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- </a:t>
            </a:r>
            <a:r>
              <a:rPr lang="en-US" sz="1800" dirty="0" smtClean="0">
                <a:latin typeface="Abadi"/>
              </a:rPr>
              <a:t>visualizing changes in data over continuous or discrete intervals.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- </a:t>
            </a:r>
            <a:r>
              <a:rPr lang="en-US" sz="1800" dirty="0" smtClean="0">
                <a:latin typeface="Abadi"/>
              </a:rPr>
              <a:t>visualizing percentages or proportions.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https://github.com/SarshaJS18/myrepo/blob/main/spacex_dash_app.py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=""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</p:nvPr>
        </p:nvGraphicFramePr>
        <p:xfrm>
          <a:off x="2879725" y="1387475"/>
          <a:ext cx="9099550" cy="5040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676400"/>
            <a:ext cx="216408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badi"/>
              </a:rPr>
              <a:t>Github URL</a:t>
            </a:r>
            <a:r>
              <a:rPr lang="en-US" dirty="0" smtClean="0"/>
              <a:t>: </a:t>
            </a:r>
            <a:r>
              <a:rPr lang="en-US" dirty="0" smtClean="0">
                <a:latin typeface="Abadi"/>
                <a:hlinkClick r:id="rId7"/>
              </a:rPr>
              <a:t>https://github.com/SarshaJS18/myrepo/blob/main/Week4_lab1_Machine_learning_predictive.ipynb</a:t>
            </a:r>
            <a:endParaRPr lang="en-US" dirty="0" smtClean="0">
              <a:latin typeface="Abad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32560"/>
            <a:ext cx="10444486" cy="4994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can be collected using REST API and web scrapping from Wikipedia.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Decision Tree method performs best using test data.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 descr="demo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62" y="2856547"/>
            <a:ext cx="6000750" cy="2790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=""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63039"/>
            <a:ext cx="10900308" cy="45625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 The below screenshot shows the relationship between flight Number and launch site.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Flight_No_VS_Launch_sit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2392680"/>
            <a:ext cx="8429625" cy="28803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=""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63040"/>
            <a:ext cx="10687962" cy="44183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The screenshot below shows the relationship between Payload and Launch sites.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Payload_VS_Launchsit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2576512"/>
            <a:ext cx="8582025" cy="1704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63040"/>
            <a:ext cx="11117189" cy="4430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The below screenshot shows the orbit SSO, HEO, GEO, ES_L1 have high success and the orbit GTO has low success among all of the orbits.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Success_rate_VS_Orbit_typ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2" y="2590801"/>
            <a:ext cx="8372475" cy="34347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4000"/>
            <a:ext cx="10687962" cy="43573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- The below screenshot shows the success occur in LEO orbit and not in GTO orbit.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Flight_No_VS_Orbit_typ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445192"/>
            <a:ext cx="8458200" cy="21021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71600"/>
            <a:ext cx="10687962" cy="44973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 The below screenshot shows that heavy payloads have positive response LEO orbit and negative response on GTO orbits.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Payload_VS_Orbit_typ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242" y="2743200"/>
            <a:ext cx="8372475" cy="31257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09" y="1539240"/>
            <a:ext cx="10515601" cy="46786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 The below screenshot shows success is steadily increasing from the year 2013.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Launch_success_yearly_tre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35" y="3002280"/>
            <a:ext cx="6631305" cy="36328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 are shown in the screenshot.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ll_Launchsites_nam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10" y="2927032"/>
            <a:ext cx="2236470" cy="2269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Launchsites_name_begin_with_CA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2453698"/>
            <a:ext cx="8467725" cy="3571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-the below screenshot shows the total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is 45596.0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Total_payload_ma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32" y="3743324"/>
            <a:ext cx="2445068" cy="12706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below screenshot shows the average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is 2928.4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vg_payload_ma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82" y="3402330"/>
            <a:ext cx="2433638" cy="12420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below screenshot shows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 is August 1,2018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First_successful_ground_land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4" y="3215163"/>
            <a:ext cx="1605915" cy="13725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41120"/>
            <a:ext cx="9358577" cy="55168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visualization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 dashboard with Plotly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below screenshot shows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Picture 5" descr="Successful_droneship_land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73" y="3488054"/>
            <a:ext cx="2401253" cy="22421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below screenshot shows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 is 100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Total_no_of_successful_nd_fail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727" y="3468052"/>
            <a:ext cx="2257425" cy="15068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7799"/>
            <a:ext cx="9745589" cy="49794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below screenshot shows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Booster_carried_max_pylo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2462213"/>
            <a:ext cx="2495550" cy="3714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below screenshot shows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landing_outcomes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2015_launch_record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32" y="2890837"/>
            <a:ext cx="4913948" cy="15744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below screenshot shows the Rank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Rank_land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3429000"/>
            <a:ext cx="4198620" cy="1752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=""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8280"/>
            <a:ext cx="9745589" cy="46986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None/>
            </a:pPr>
            <a:r>
              <a:rPr lang="en-US" dirty="0" smtClean="0"/>
              <a:t>-The below screenshot shows the location of all launch sites in red label.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 descr="Folium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99" y="2159415"/>
            <a:ext cx="6792273" cy="42677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2080"/>
            <a:ext cx="11071470" cy="52425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below screenshot shows the launch sites success in green icon and failure in red icon.</a:t>
            </a:r>
          </a:p>
          <a:p>
            <a:pPr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screenshots we can conclude that KSC LC-39A has moss success among all of them</a:t>
            </a:r>
          </a:p>
          <a:p>
            <a:pPr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            VAFB SLC-4E              CCAFSLC-40                   CCAFS SLC-40</a:t>
            </a:r>
          </a:p>
          <a:p>
            <a:pPr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Success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 descr="KSC LC-39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2889716"/>
            <a:ext cx="2087880" cy="1981476"/>
          </a:xfrm>
          <a:prstGeom prst="rect">
            <a:avLst/>
          </a:prstGeom>
        </p:spPr>
      </p:pic>
      <p:pic>
        <p:nvPicPr>
          <p:cNvPr id="7" name="Picture 6" descr="VAFB SLC-4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603" y="2889715"/>
            <a:ext cx="2340477" cy="1981478"/>
          </a:xfrm>
          <a:prstGeom prst="rect">
            <a:avLst/>
          </a:prstGeom>
        </p:spPr>
      </p:pic>
      <p:pic>
        <p:nvPicPr>
          <p:cNvPr id="9" name="Picture 8" descr="CCAF SLC-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865" y="2889717"/>
            <a:ext cx="2572109" cy="1981476"/>
          </a:xfrm>
          <a:prstGeom prst="rect">
            <a:avLst/>
          </a:prstGeom>
        </p:spPr>
      </p:pic>
      <p:pic>
        <p:nvPicPr>
          <p:cNvPr id="10" name="Picture 9" descr="CCAFSLC-4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135" y="2889715"/>
            <a:ext cx="2000529" cy="19814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2080"/>
            <a:ext cx="10888590" cy="50251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below screen shot shows launch site in blue icon, distance to city in green icon, distance to railroad in red icon and distance to highway road in orange icon.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 from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 descr="Distan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34" y="2318823"/>
            <a:ext cx="7421011" cy="36866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=""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320040" y="1371600"/>
            <a:ext cx="11038141" cy="5055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lvl="1">
              <a:buNone/>
            </a:pPr>
            <a:r>
              <a:rPr lang="en-US" sz="1800" dirty="0" smtClean="0">
                <a:solidFill>
                  <a:schemeClr val="tx1"/>
                </a:solidFill>
                <a:latin typeface="Abadi"/>
              </a:rPr>
              <a:t>The commercial space age is here, companies are making space travel affordable for everyone. </a:t>
            </a:r>
          </a:p>
          <a:p>
            <a:pPr lvl="1">
              <a:buNone/>
            </a:pPr>
            <a:r>
              <a:rPr lang="en-US" sz="1800" dirty="0" smtClean="0">
                <a:solidFill>
                  <a:schemeClr val="tx1"/>
                </a:solidFill>
                <a:latin typeface="Abadi"/>
              </a:rPr>
              <a:t>Virgin Galactic is providing suborbital spaceflights. Rocket Lab is a small satellite provider. Blue </a:t>
            </a:r>
          </a:p>
          <a:p>
            <a:pPr lvl="1">
              <a:buNone/>
            </a:pPr>
            <a:r>
              <a:rPr lang="en-US" sz="1800" dirty="0" smtClean="0">
                <a:solidFill>
                  <a:schemeClr val="tx1"/>
                </a:solidFill>
                <a:latin typeface="Abadi"/>
              </a:rPr>
              <a:t>Origin manufactures sub-orbital and orbital reusable rockets. Perhaps the most successful is </a:t>
            </a:r>
          </a:p>
          <a:p>
            <a:pPr lvl="1">
              <a:buNone/>
            </a:pPr>
            <a:r>
              <a:rPr lang="en-US" sz="1800" dirty="0" smtClean="0">
                <a:solidFill>
                  <a:schemeClr val="tx1"/>
                </a:solidFill>
                <a:latin typeface="Abadi"/>
              </a:rPr>
              <a:t>SpaceX. SpaceX’s accomplishments include: Sending spacecraft to the International Space </a:t>
            </a:r>
          </a:p>
          <a:p>
            <a:pPr lvl="1">
              <a:buNone/>
            </a:pPr>
            <a:r>
              <a:rPr lang="en-US" sz="1800" dirty="0" smtClean="0">
                <a:solidFill>
                  <a:schemeClr val="tx1"/>
                </a:solidFill>
                <a:latin typeface="Abadi"/>
              </a:rPr>
              <a:t>Station. SpaceX advertises Falcon 9 rocket launches on its website with a cost of 62 million </a:t>
            </a:r>
          </a:p>
          <a:p>
            <a:pPr lvl="1">
              <a:buNone/>
            </a:pPr>
            <a:r>
              <a:rPr lang="en-US" sz="1800" dirty="0" smtClean="0">
                <a:solidFill>
                  <a:schemeClr val="tx1"/>
                </a:solidFill>
                <a:latin typeface="Abadi"/>
              </a:rPr>
              <a:t>dollars; other providers cost upwards of 165 million dollars each, much of the savings is </a:t>
            </a:r>
          </a:p>
          <a:p>
            <a:pPr lvl="1">
              <a:buNone/>
            </a:pPr>
            <a:r>
              <a:rPr lang="en-US" sz="1800" dirty="0" smtClean="0">
                <a:solidFill>
                  <a:schemeClr val="tx1"/>
                </a:solidFill>
                <a:latin typeface="Abadi"/>
              </a:rPr>
              <a:t>because SpaceX can reuse the first stage</a:t>
            </a:r>
            <a:r>
              <a:rPr lang="en-US" sz="1600" dirty="0" smtClean="0">
                <a:solidFill>
                  <a:schemeClr val="tx1"/>
                </a:solidFill>
                <a:latin typeface="Abadi"/>
              </a:rPr>
              <a:t>.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whether Falcon 9 first stage will land successfully or not.</a:t>
            </a:r>
          </a:p>
        </p:txBody>
      </p:sp>
    </p:spTree>
    <p:extLst>
      <p:ext uri="{BB962C8B-B14F-4D97-AF65-F5344CB8AC3E}">
        <p14:creationId xmlns=""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-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he below screenshot shows the launch success count for all sites, in a piechart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success count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9" name="Picture 8" descr="dash_1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12192000" cy="46744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402080"/>
            <a:ext cx="10551583" cy="47748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-The below screenshot shows the piechart for the launch site with highest launch success ratio</a:t>
            </a:r>
            <a:endParaRPr lang="en-US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Lunch site with highest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 descr="dash_3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520"/>
            <a:ext cx="12192000" cy="4602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-The below screenshots shows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scatter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for all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 Success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 descr="dash_1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1279"/>
            <a:ext cx="12192000" cy="40224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=""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78279"/>
            <a:ext cx="11117190" cy="49489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bar chart we can conclude that Decision Tree has the highest classification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0" y="44514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1732638" y="2209800"/>
          <a:ext cx="9552972" cy="3815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25879"/>
            <a:ext cx="11421989" cy="51013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-The below screenshot shows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the best performing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“Decision Tree”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onfusion_matri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131" y="2092730"/>
            <a:ext cx="6201641" cy="433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113242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SpaceX can be collected by both REST API and web scrapping.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is performed by charts and plot like scatter plot, bar chart and line graphs.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queries are performed.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is created using pie chart, line chart and scatter plots.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 is built and data are trained and tested.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conclude that Decision Tree Algorithm is the method based on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=""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95400"/>
            <a:ext cx="10104817" cy="556260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tx1"/>
                </a:solidFill>
                <a:latin typeface="Abadi"/>
              </a:rPr>
              <a:t>Data is collected using SpaceX rest API.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tx1"/>
                </a:solidFill>
                <a:latin typeface="Abadi"/>
              </a:rPr>
              <a:t>Web Scrapping from Wikipedia is done by BeautifulSoup.</a:t>
            </a:r>
            <a:endParaRPr lang="en-US" sz="8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tx1"/>
                </a:solidFill>
                <a:latin typeface="Abadi"/>
              </a:rPr>
              <a:t>Data cleaning to handle missing values, remove null values and removing unnecessary columns.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tx1"/>
                </a:solidFill>
                <a:latin typeface="Abadi"/>
              </a:rPr>
              <a:t>Logical regression, Support Vector Machines, Decision Tree, KNN algorithms have been used to train and test the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using SpaceX REST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will give data about launches, including information about the rocket used, payload delivered, launch specifications, landing specifications and landing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URL to target a specific endpoint of the API to get past launch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a get requests using requests library to get the data from API. Response will be in JSON  form.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json_normalize function to convert the JSON to dataframe.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the data and convert it into pandas dataframe.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04800" y="719666"/>
          <a:ext cx="11384280" cy="5604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5280" y="1417320"/>
            <a:ext cx="7498080" cy="5151120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3098" y="2011679"/>
            <a:ext cx="3235284" cy="2910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dirty="0" smtClean="0">
              <a:hlinkClick r:id="rId3"/>
            </a:endParaRPr>
          </a:p>
          <a:p>
            <a:pPr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 smtClean="0">
                <a:hlinkClick r:id="rId3"/>
              </a:rPr>
              <a:t>://github.com/SarshaJS18/myrepo/blob/main/Week_1_Data_Collection_using_API.ipynb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4434840" y="1328584"/>
          <a:ext cx="76352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=""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</TotalTime>
  <Words>1625</Words>
  <Application>Microsoft Macintosh PowerPoint</Application>
  <PresentationFormat>Custom</PresentationFormat>
  <Paragraphs>266</Paragraphs>
  <Slides>48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Data Wrangling 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Sarsha</cp:lastModifiedBy>
  <cp:revision>252</cp:revision>
  <dcterms:created xsi:type="dcterms:W3CDTF">2021-04-29T18:58:34Z</dcterms:created>
  <dcterms:modified xsi:type="dcterms:W3CDTF">2023-06-10T06:24:45Z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